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85"/>
    <a:srgbClr val="A5A5A5"/>
    <a:srgbClr val="ED7D31"/>
    <a:srgbClr val="22487C"/>
    <a:srgbClr val="139CD7"/>
    <a:srgbClr val="F6C31A"/>
    <a:srgbClr val="CF2E4F"/>
    <a:srgbClr val="5DBFDD"/>
    <a:srgbClr val="42AC84"/>
    <a:srgbClr val="39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07/06/21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‹#›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Martina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absinta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919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MODEL-MS-AGING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dirty="0"/>
              <a:t>Personalized brain organoid model </a:t>
            </a:r>
          </a:p>
          <a:p>
            <a:pPr algn="ctr"/>
            <a:r>
              <a:rPr lang="en-US" dirty="0"/>
              <a:t>of premature aging in multiple sclerosis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Ospedale San Raffaele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FB4E15-F568-4345-A24D-8804D6AE6A41}"/>
              </a:ext>
            </a:extLst>
          </p:cNvPr>
          <p:cNvCxnSpPr>
            <a:cxnSpLocks/>
          </p:cNvCxnSpPr>
          <p:nvPr/>
        </p:nvCxnSpPr>
        <p:spPr>
          <a:xfrm>
            <a:off x="2992347" y="2525304"/>
            <a:ext cx="987761" cy="46872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BF7DABF-ACA8-B74F-8399-AFA9C4BB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0108" y="2552147"/>
            <a:ext cx="1105628" cy="110562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5257B1F-FBEB-5E40-A9FD-9F3F4115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97452" l="9898" r="89932">
                        <a14:foregroundMark x1="71843" y1="17675" x2="71843" y2="17675"/>
                        <a14:foregroundMark x1="49488" y1="92994" x2="49488" y2="92994"/>
                        <a14:foregroundMark x1="49829" y1="97452" x2="46758" y2="96656"/>
                        <a14:foregroundMark x1="48976" y1="96338" x2="48976" y2="96338"/>
                        <a14:foregroundMark x1="89420" y1="39331" x2="89420" y2="39331"/>
                      </a14:backgroundRemoval>
                    </a14:imgEffect>
                    <a14:imgEffect>
                      <a14:colorTemperature colorTemp="7036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0572" y="1758475"/>
            <a:ext cx="1031686" cy="1105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B94440-77B4-8242-AC55-A5E63C1ADC1C}"/>
              </a:ext>
            </a:extLst>
          </p:cNvPr>
          <p:cNvSpPr txBox="1"/>
          <p:nvPr/>
        </p:nvSpPr>
        <p:spPr>
          <a:xfrm>
            <a:off x="2014332" y="284013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 anni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2FC36-9B42-5D42-8794-4580DBF57A93}"/>
              </a:ext>
            </a:extLst>
          </p:cNvPr>
          <p:cNvSpPr txBox="1"/>
          <p:nvPr/>
        </p:nvSpPr>
        <p:spPr>
          <a:xfrm>
            <a:off x="3928047" y="3677539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55-60 anni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31BD4-8303-AC40-8004-2370F15F6329}"/>
              </a:ext>
            </a:extLst>
          </p:cNvPr>
          <p:cNvSpPr txBox="1"/>
          <p:nvPr/>
        </p:nvSpPr>
        <p:spPr>
          <a:xfrm>
            <a:off x="2992258" y="1517618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</a:rPr>
              <a:t>Sclerosi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</a:rPr>
              <a:t>Multipla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297A4-7EDE-2140-A2F2-B0A879735A81}"/>
              </a:ext>
            </a:extLst>
          </p:cNvPr>
          <p:cNvSpPr txBox="1"/>
          <p:nvPr/>
        </p:nvSpPr>
        <p:spPr>
          <a:xfrm>
            <a:off x="3905540" y="3950306"/>
            <a:ext cx="1007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(~15% </a:t>
            </a:r>
            <a:r>
              <a:rPr lang="en-US" sz="1400" dirty="0" err="1"/>
              <a:t>casi</a:t>
            </a:r>
            <a:r>
              <a:rPr lang="en-US" sz="1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68132-7242-6945-A12E-7F58F8C81660}"/>
              </a:ext>
            </a:extLst>
          </p:cNvPr>
          <p:cNvSpPr txBox="1"/>
          <p:nvPr/>
        </p:nvSpPr>
        <p:spPr>
          <a:xfrm>
            <a:off x="5427022" y="1791221"/>
            <a:ext cx="5330473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</a:rPr>
              <a:t>Ipotesi di lavoro:</a:t>
            </a:r>
          </a:p>
          <a:p>
            <a:pPr algn="ctr">
              <a:lnSpc>
                <a:spcPct val="200000"/>
              </a:lnSpc>
            </a:pPr>
            <a:r>
              <a:rPr lang="it-IT" dirty="0"/>
              <a:t>l’infiammazione cerebrale cronica induce </a:t>
            </a:r>
          </a:p>
          <a:p>
            <a:pPr algn="ctr">
              <a:lnSpc>
                <a:spcPct val="200000"/>
              </a:lnSpc>
            </a:pPr>
            <a:r>
              <a:rPr lang="it-IT" dirty="0"/>
              <a:t>un invecchiamento cerebrale prematuro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8CF2A-732A-AC4E-B08F-62687BDE6471}"/>
              </a:ext>
            </a:extLst>
          </p:cNvPr>
          <p:cNvSpPr txBox="1"/>
          <p:nvPr/>
        </p:nvSpPr>
        <p:spPr>
          <a:xfrm>
            <a:off x="1677201" y="4747554"/>
            <a:ext cx="86851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</a:rPr>
              <a:t>Obiettivo principale: </a:t>
            </a:r>
            <a:r>
              <a:rPr lang="it-IT" dirty="0"/>
              <a:t>investigare il ruolo della senescenza cellulare nella sclerosi multipla</a:t>
            </a:r>
          </a:p>
          <a:p>
            <a:endParaRPr lang="it-IT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</a:rPr>
              <a:t>Impatto atteso: </a:t>
            </a:r>
            <a:r>
              <a:rPr lang="it-IT" dirty="0"/>
              <a:t>crearne un modello in vitro personalizzato per testare farmaci in futuro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roup 472">
            <a:extLst>
              <a:ext uri="{FF2B5EF4-FFF2-40B4-BE49-F238E27FC236}">
                <a16:creationId xmlns:a16="http://schemas.microsoft.com/office/drawing/2014/main" id="{DB3E1C30-7EE2-B341-9837-D4D6C09D253D}"/>
              </a:ext>
            </a:extLst>
          </p:cNvPr>
          <p:cNvGrpSpPr/>
          <p:nvPr/>
        </p:nvGrpSpPr>
        <p:grpSpPr>
          <a:xfrm>
            <a:off x="6594201" y="1377536"/>
            <a:ext cx="2351909" cy="914400"/>
            <a:chOff x="8781046" y="1506474"/>
            <a:chExt cx="2351909" cy="9144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BDC6D8E-E18B-6349-BF07-F22C8D9511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66005" y="1506474"/>
              <a:ext cx="2266950" cy="914400"/>
              <a:chOff x="5340350" y="3124200"/>
              <a:chExt cx="1511300" cy="60960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944A43B-E067-F543-9C90-F3A6568FB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0350" y="3124200"/>
                <a:ext cx="1511300" cy="6096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49AEE72-2A3A-4B46-91C0-587A2056C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11" b="95614" l="9559" r="97426">
                            <a14:foregroundMark x1="6618" y1="58772" x2="9559" y2="92982"/>
                            <a14:foregroundMark x1="9559" y1="92982" x2="29412" y2="89912"/>
                            <a14:foregroundMark x1="47794" y1="9649" x2="76838" y2="24561"/>
                            <a14:foregroundMark x1="76838" y1="24561" x2="92279" y2="53509"/>
                            <a14:foregroundMark x1="92279" y1="53509" x2="88971" y2="86842"/>
                            <a14:foregroundMark x1="88971" y1="86842" x2="88603" y2="87281"/>
                            <a14:foregroundMark x1="95956" y1="75877" x2="94118" y2="77632"/>
                            <a14:foregroundMark x1="78309" y1="95614" x2="97426" y2="94737"/>
                            <a14:foregroundMark x1="41176" y1="71053" x2="64338" y2="728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51" t="29640" b="55350"/>
              <a:stretch/>
            </p:blipFill>
            <p:spPr>
              <a:xfrm rot="197746">
                <a:off x="5869965" y="3378550"/>
                <a:ext cx="599230" cy="128016"/>
              </a:xfrm>
              <a:prstGeom prst="rect">
                <a:avLst/>
              </a:prstGeom>
            </p:spPr>
          </p:pic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94CDEA7-77F1-4044-B5E3-716BC359D1AD}"/>
                </a:ext>
              </a:extLst>
            </p:cNvPr>
            <p:cNvCxnSpPr/>
            <p:nvPr/>
          </p:nvCxnSpPr>
          <p:spPr>
            <a:xfrm>
              <a:off x="8781046" y="2006930"/>
              <a:ext cx="26521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8C08D27-59C7-2D4C-9919-8EC2EDA69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8563" y="1363974"/>
            <a:ext cx="1256562" cy="1097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61EB4-B65D-5243-A2D6-7FE61B3C2F3E}"/>
              </a:ext>
            </a:extLst>
          </p:cNvPr>
          <p:cNvCxnSpPr>
            <a:cxnSpLocks/>
          </p:cNvCxnSpPr>
          <p:nvPr/>
        </p:nvCxnSpPr>
        <p:spPr>
          <a:xfrm flipH="1">
            <a:off x="3157585" y="1211365"/>
            <a:ext cx="232393" cy="130612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19583-FB54-4245-8CBA-425B0A954C7E}"/>
              </a:ext>
            </a:extLst>
          </p:cNvPr>
          <p:cNvGrpSpPr>
            <a:grpSpLocks noChangeAspect="1"/>
          </p:cNvGrpSpPr>
          <p:nvPr/>
        </p:nvGrpSpPr>
        <p:grpSpPr>
          <a:xfrm>
            <a:off x="4097343" y="1365310"/>
            <a:ext cx="2107214" cy="914400"/>
            <a:chOff x="5446841" y="3124200"/>
            <a:chExt cx="1404809" cy="609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F8464F-85EA-AD45-91BF-06A972699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6"/>
            <a:stretch/>
          </p:blipFill>
          <p:spPr>
            <a:xfrm>
              <a:off x="5446841" y="3124200"/>
              <a:ext cx="1404809" cy="609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B5EAC6-9A06-874F-AC8A-01A5C5C38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11" b="95614" l="9559" r="97426">
                          <a14:foregroundMark x1="6618" y1="58772" x2="9559" y2="92982"/>
                          <a14:foregroundMark x1="9559" y1="92982" x2="29412" y2="89912"/>
                          <a14:foregroundMark x1="47794" y1="9649" x2="76838" y2="24561"/>
                          <a14:foregroundMark x1="76838" y1="24561" x2="92279" y2="53509"/>
                          <a14:foregroundMark x1="92279" y1="53509" x2="88971" y2="86842"/>
                          <a14:foregroundMark x1="88971" y1="86842" x2="88603" y2="87281"/>
                          <a14:foregroundMark x1="95956" y1="75877" x2="94118" y2="77632"/>
                          <a14:foregroundMark x1="78309" y1="95614" x2="97426" y2="94737"/>
                          <a14:foregroundMark x1="41176" y1="71053" x2="64338" y2="728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51" t="29640" b="55350"/>
            <a:stretch/>
          </p:blipFill>
          <p:spPr>
            <a:xfrm rot="197746">
              <a:off x="5869965" y="3378550"/>
              <a:ext cx="599230" cy="12801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324C60E-BDF0-BD4D-804F-A6D75B5FFA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0" b="89773" l="2500" r="94318">
                        <a14:foregroundMark x1="2500" y1="82576" x2="17273" y2="65152"/>
                        <a14:foregroundMark x1="17273" y1="65152" x2="17273" y2="64773"/>
                        <a14:foregroundMark x1="53864" y1="82576" x2="77273" y2="48485"/>
                        <a14:foregroundMark x1="88182" y1="28030" x2="94318" y2="51136"/>
                        <a14:backgroundMark x1="5909" y1="26515" x2="5909" y2="47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28"/>
          <a:stretch/>
        </p:blipFill>
        <p:spPr>
          <a:xfrm>
            <a:off x="5965496" y="1328733"/>
            <a:ext cx="705186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6113BD-CEEC-0E4E-B626-53B2ADC875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0" b="89773" l="2500" r="94318">
                        <a14:foregroundMark x1="2500" y1="82576" x2="17273" y2="65152"/>
                        <a14:foregroundMark x1="17273" y1="65152" x2="17273" y2="64773"/>
                        <a14:foregroundMark x1="53864" y1="82576" x2="77273" y2="48485"/>
                        <a14:foregroundMark x1="88182" y1="28030" x2="94318" y2="51136"/>
                        <a14:foregroundMark x1="78182" y1="38636" x2="84545" y2="32197"/>
                        <a14:backgroundMark x1="5909" y1="26515" x2="5909" y2="47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0" t="32726" r="11887" b="49530"/>
          <a:stretch/>
        </p:blipFill>
        <p:spPr>
          <a:xfrm>
            <a:off x="7792968" y="1733382"/>
            <a:ext cx="403761" cy="2433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2CB40F-60AB-4A4D-BD36-A320B4EAC8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70" b="89773" l="2500" r="94318">
                        <a14:foregroundMark x1="2500" y1="82576" x2="17273" y2="65152"/>
                        <a14:foregroundMark x1="17273" y1="65152" x2="17273" y2="64773"/>
                        <a14:foregroundMark x1="53864" y1="82576" x2="77273" y2="48485"/>
                        <a14:foregroundMark x1="88182" y1="28030" x2="94318" y2="51136"/>
                        <a14:foregroundMark x1="78182" y1="38636" x2="84545" y2="32197"/>
                        <a14:backgroundMark x1="5909" y1="26515" x2="5909" y2="47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94" t="27936" r="10343" b="54320"/>
          <a:stretch/>
        </p:blipFill>
        <p:spPr>
          <a:xfrm>
            <a:off x="7480330" y="1733382"/>
            <a:ext cx="403761" cy="24338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70AB78-2FA2-1B46-93BF-CE84CF541D13}"/>
              </a:ext>
            </a:extLst>
          </p:cNvPr>
          <p:cNvSpPr txBox="1"/>
          <p:nvPr/>
        </p:nvSpPr>
        <p:spPr>
          <a:xfrm>
            <a:off x="8674132" y="1564432"/>
            <a:ext cx="2433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Studio ad </a:t>
            </a:r>
            <a:r>
              <a:rPr lang="en-US" sz="1400" dirty="0" err="1"/>
              <a:t>altissima</a:t>
            </a:r>
            <a:r>
              <a:rPr lang="en-US" sz="1400" dirty="0"/>
              <a:t> </a:t>
            </a:r>
            <a:r>
              <a:rPr lang="en-US" sz="1400" dirty="0" err="1"/>
              <a:t>risoluzione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degli</a:t>
            </a:r>
            <a:r>
              <a:rPr lang="en-US" sz="1400" dirty="0"/>
              <a:t> RNA</a:t>
            </a:r>
          </a:p>
          <a:p>
            <a:pPr algn="ctr"/>
            <a:r>
              <a:rPr lang="en-US" sz="1400" dirty="0" err="1"/>
              <a:t>delle</a:t>
            </a:r>
            <a:r>
              <a:rPr lang="en-US" sz="1400" dirty="0"/>
              <a:t> cellule </a:t>
            </a:r>
            <a:r>
              <a:rPr lang="en-US" sz="1400" dirty="0" err="1"/>
              <a:t>senescenti</a:t>
            </a:r>
            <a:r>
              <a:rPr lang="en-US" sz="1400" dirty="0"/>
              <a:t> </a:t>
            </a:r>
            <a:r>
              <a:rPr lang="en-US" sz="1400" i="1" dirty="0"/>
              <a:t>in situ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FFD453-E0C9-2549-8A37-81808ADA2A3B}"/>
              </a:ext>
            </a:extLst>
          </p:cNvPr>
          <p:cNvCxnSpPr/>
          <p:nvPr/>
        </p:nvCxnSpPr>
        <p:spPr>
          <a:xfrm>
            <a:off x="5804870" y="1865766"/>
            <a:ext cx="2652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0" name="Picture 259">
            <a:extLst>
              <a:ext uri="{FF2B5EF4-FFF2-40B4-BE49-F238E27FC236}">
                <a16:creationId xmlns:a16="http://schemas.microsoft.com/office/drawing/2014/main" id="{8EA4C3B7-727E-604C-B3B7-FC9EFBE0B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88" y="2237036"/>
            <a:ext cx="1191353" cy="2934034"/>
          </a:xfrm>
          <a:prstGeom prst="rect">
            <a:avLst/>
          </a:prstGeom>
        </p:spPr>
      </p:pic>
      <p:sp>
        <p:nvSpPr>
          <p:cNvPr id="261" name="Right Arrow 260">
            <a:extLst>
              <a:ext uri="{FF2B5EF4-FFF2-40B4-BE49-F238E27FC236}">
                <a16:creationId xmlns:a16="http://schemas.microsoft.com/office/drawing/2014/main" id="{72F513E1-B4A5-B34F-AD16-CDC3F601F2CA}"/>
              </a:ext>
            </a:extLst>
          </p:cNvPr>
          <p:cNvSpPr/>
          <p:nvPr/>
        </p:nvSpPr>
        <p:spPr>
          <a:xfrm rot="19939299" flipV="1">
            <a:off x="1566428" y="2375307"/>
            <a:ext cx="1071954" cy="171894"/>
          </a:xfrm>
          <a:prstGeom prst="rightArrow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2" name="Right Arrow 261">
            <a:extLst>
              <a:ext uri="{FF2B5EF4-FFF2-40B4-BE49-F238E27FC236}">
                <a16:creationId xmlns:a16="http://schemas.microsoft.com/office/drawing/2014/main" id="{347D620C-D40A-074D-A618-08544CFE669A}"/>
              </a:ext>
            </a:extLst>
          </p:cNvPr>
          <p:cNvSpPr/>
          <p:nvPr/>
        </p:nvSpPr>
        <p:spPr>
          <a:xfrm flipV="1">
            <a:off x="1763326" y="3504006"/>
            <a:ext cx="1071954" cy="171894"/>
          </a:xfrm>
          <a:prstGeom prst="rightArrow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3" name="Right Arrow 262">
            <a:extLst>
              <a:ext uri="{FF2B5EF4-FFF2-40B4-BE49-F238E27FC236}">
                <a16:creationId xmlns:a16="http://schemas.microsoft.com/office/drawing/2014/main" id="{C162CFAB-A7DE-154E-A8C1-659E65453326}"/>
              </a:ext>
            </a:extLst>
          </p:cNvPr>
          <p:cNvSpPr/>
          <p:nvPr/>
        </p:nvSpPr>
        <p:spPr>
          <a:xfrm rot="1676009" flipV="1">
            <a:off x="1507984" y="4701637"/>
            <a:ext cx="1071954" cy="171894"/>
          </a:xfrm>
          <a:prstGeom prst="rightArrow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ABE801E-C8EF-2F49-A37C-CC63F8961CC4}"/>
              </a:ext>
            </a:extLst>
          </p:cNvPr>
          <p:cNvGrpSpPr/>
          <p:nvPr/>
        </p:nvGrpSpPr>
        <p:grpSpPr>
          <a:xfrm>
            <a:off x="4659916" y="2875062"/>
            <a:ext cx="536496" cy="1094559"/>
            <a:chOff x="6119312" y="4080057"/>
            <a:chExt cx="699088" cy="1463943"/>
          </a:xfrm>
        </p:grpSpPr>
        <p:sp>
          <p:nvSpPr>
            <p:cNvPr id="452" name="Round Same Side Corner Rectangle 451">
              <a:extLst>
                <a:ext uri="{FF2B5EF4-FFF2-40B4-BE49-F238E27FC236}">
                  <a16:creationId xmlns:a16="http://schemas.microsoft.com/office/drawing/2014/main" id="{00978318-FC9E-8B42-A38E-9FA6D6444F91}"/>
                </a:ext>
              </a:extLst>
            </p:cNvPr>
            <p:cNvSpPr/>
            <p:nvPr/>
          </p:nvSpPr>
          <p:spPr>
            <a:xfrm rot="2934414">
              <a:off x="6027688" y="4207660"/>
              <a:ext cx="288342" cy="61871"/>
            </a:xfrm>
            <a:prstGeom prst="round2Same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3" name="Snip Same Side Corner Rectangle 452">
              <a:extLst>
                <a:ext uri="{FF2B5EF4-FFF2-40B4-BE49-F238E27FC236}">
                  <a16:creationId xmlns:a16="http://schemas.microsoft.com/office/drawing/2014/main" id="{15280429-4209-B34B-8AD1-6E0C1814C3B2}"/>
                </a:ext>
              </a:extLst>
            </p:cNvPr>
            <p:cNvSpPr/>
            <p:nvPr/>
          </p:nvSpPr>
          <p:spPr>
            <a:xfrm rot="10800000">
              <a:off x="6479999" y="4519166"/>
              <a:ext cx="288000" cy="1024834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4" name="Rounded Rectangle 453">
              <a:extLst>
                <a:ext uri="{FF2B5EF4-FFF2-40B4-BE49-F238E27FC236}">
                  <a16:creationId xmlns:a16="http://schemas.microsoft.com/office/drawing/2014/main" id="{CBC8C96A-270F-6849-B6F1-3702BF833C76}"/>
                </a:ext>
              </a:extLst>
            </p:cNvPr>
            <p:cNvSpPr/>
            <p:nvPr/>
          </p:nvSpPr>
          <p:spPr>
            <a:xfrm>
              <a:off x="6422400" y="4441355"/>
              <a:ext cx="396000" cy="7781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6A48E426-F633-0441-8F89-25A936A31262}"/>
                </a:ext>
              </a:extLst>
            </p:cNvPr>
            <p:cNvCxnSpPr/>
            <p:nvPr/>
          </p:nvCxnSpPr>
          <p:spPr>
            <a:xfrm>
              <a:off x="6479999" y="4713407"/>
              <a:ext cx="187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5B6318CA-E168-9E45-AC07-3611A67309D2}"/>
                </a:ext>
              </a:extLst>
            </p:cNvPr>
            <p:cNvCxnSpPr/>
            <p:nvPr/>
          </p:nvCxnSpPr>
          <p:spPr>
            <a:xfrm>
              <a:off x="6479999" y="4956838"/>
              <a:ext cx="187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7C12DE63-F6CE-0D43-B221-A99F952A4F9A}"/>
                </a:ext>
              </a:extLst>
            </p:cNvPr>
            <p:cNvCxnSpPr/>
            <p:nvPr/>
          </p:nvCxnSpPr>
          <p:spPr>
            <a:xfrm>
              <a:off x="6481197" y="5213014"/>
              <a:ext cx="187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ounded Rectangle 457">
              <a:extLst>
                <a:ext uri="{FF2B5EF4-FFF2-40B4-BE49-F238E27FC236}">
                  <a16:creationId xmlns:a16="http://schemas.microsoft.com/office/drawing/2014/main" id="{DD810986-C2A6-2449-9B10-1A4501B30C9D}"/>
                </a:ext>
              </a:extLst>
            </p:cNvPr>
            <p:cNvSpPr/>
            <p:nvPr/>
          </p:nvSpPr>
          <p:spPr>
            <a:xfrm rot="2905762">
              <a:off x="5944172" y="4255197"/>
              <a:ext cx="395999" cy="4571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59" name="Curved Connector 458">
              <a:extLst>
                <a:ext uri="{FF2B5EF4-FFF2-40B4-BE49-F238E27FC236}">
                  <a16:creationId xmlns:a16="http://schemas.microsoft.com/office/drawing/2014/main" id="{98479D27-AAD8-0A49-8901-ADE1DF0426CF}"/>
                </a:ext>
              </a:extLst>
            </p:cNvPr>
            <p:cNvCxnSpPr>
              <a:cxnSpLocks/>
              <a:stCxn id="458" idx="3"/>
              <a:endCxn id="454" idx="1"/>
            </p:cNvCxnSpPr>
            <p:nvPr/>
          </p:nvCxnSpPr>
          <p:spPr>
            <a:xfrm rot="16200000" flipH="1">
              <a:off x="6320940" y="4378800"/>
              <a:ext cx="54073" cy="148848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Snip Same Side Corner Rectangle 459">
              <a:extLst>
                <a:ext uri="{FF2B5EF4-FFF2-40B4-BE49-F238E27FC236}">
                  <a16:creationId xmlns:a16="http://schemas.microsoft.com/office/drawing/2014/main" id="{F47110ED-D5FC-674A-AFF5-6A6AA7F977CB}"/>
                </a:ext>
              </a:extLst>
            </p:cNvPr>
            <p:cNvSpPr/>
            <p:nvPr/>
          </p:nvSpPr>
          <p:spPr>
            <a:xfrm rot="10800000">
              <a:off x="6504465" y="5222961"/>
              <a:ext cx="247617" cy="310950"/>
            </a:xfrm>
            <a:prstGeom prst="snip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7B34F861-C144-0341-8633-EDF3E9A68083}"/>
              </a:ext>
            </a:extLst>
          </p:cNvPr>
          <p:cNvGrpSpPr/>
          <p:nvPr/>
        </p:nvGrpSpPr>
        <p:grpSpPr>
          <a:xfrm>
            <a:off x="4982285" y="3898876"/>
            <a:ext cx="124354" cy="51795"/>
            <a:chOff x="3619023" y="5667835"/>
            <a:chExt cx="124354" cy="51795"/>
          </a:xfrm>
        </p:grpSpPr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BFDC3D7F-CF9D-AA40-980E-84FCF667027E}"/>
                </a:ext>
              </a:extLst>
            </p:cNvPr>
            <p:cNvSpPr/>
            <p:nvPr/>
          </p:nvSpPr>
          <p:spPr>
            <a:xfrm rot="12793540">
              <a:off x="3697658" y="5667835"/>
              <a:ext cx="45719" cy="4608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5ABB2014-0F1A-DE44-928D-457E5AF00BDA}"/>
                </a:ext>
              </a:extLst>
            </p:cNvPr>
            <p:cNvSpPr/>
            <p:nvPr/>
          </p:nvSpPr>
          <p:spPr>
            <a:xfrm rot="12793540">
              <a:off x="3619023" y="5673911"/>
              <a:ext cx="49846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EB4308F-665E-A543-ADDF-C988A67FE85E}"/>
              </a:ext>
            </a:extLst>
          </p:cNvPr>
          <p:cNvGrpSpPr/>
          <p:nvPr/>
        </p:nvGrpSpPr>
        <p:grpSpPr>
          <a:xfrm>
            <a:off x="5018200" y="3836833"/>
            <a:ext cx="124354" cy="51795"/>
            <a:chOff x="3619023" y="5667835"/>
            <a:chExt cx="124354" cy="51795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E3D5F6E1-A6EF-4441-8C97-E0E27E0A57AB}"/>
                </a:ext>
              </a:extLst>
            </p:cNvPr>
            <p:cNvSpPr/>
            <p:nvPr/>
          </p:nvSpPr>
          <p:spPr>
            <a:xfrm rot="12793540">
              <a:off x="3697658" y="5667835"/>
              <a:ext cx="45719" cy="4608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C99D7E8-66BB-BD48-B2A2-1BCDA931C10D}"/>
                </a:ext>
              </a:extLst>
            </p:cNvPr>
            <p:cNvSpPr/>
            <p:nvPr/>
          </p:nvSpPr>
          <p:spPr>
            <a:xfrm rot="12793540">
              <a:off x="3619023" y="5673911"/>
              <a:ext cx="49846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1E007A0-9689-4C45-997F-2F2A84F78A0E}"/>
              </a:ext>
            </a:extLst>
          </p:cNvPr>
          <p:cNvGrpSpPr/>
          <p:nvPr/>
        </p:nvGrpSpPr>
        <p:grpSpPr>
          <a:xfrm>
            <a:off x="4971611" y="3876415"/>
            <a:ext cx="124354" cy="51795"/>
            <a:chOff x="3619023" y="5667835"/>
            <a:chExt cx="124354" cy="51795"/>
          </a:xfrm>
        </p:grpSpPr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10791BD3-D1D0-9041-853A-1A43C924C867}"/>
                </a:ext>
              </a:extLst>
            </p:cNvPr>
            <p:cNvSpPr/>
            <p:nvPr/>
          </p:nvSpPr>
          <p:spPr>
            <a:xfrm rot="12793540">
              <a:off x="3697658" y="5667835"/>
              <a:ext cx="45719" cy="4608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39E765ED-3535-784A-B07B-CA1298D4EF34}"/>
                </a:ext>
              </a:extLst>
            </p:cNvPr>
            <p:cNvSpPr/>
            <p:nvPr/>
          </p:nvSpPr>
          <p:spPr>
            <a:xfrm rot="12793540">
              <a:off x="3619023" y="5673911"/>
              <a:ext cx="49846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24A71D3-AE2C-FF46-A2AD-40F4361853E7}"/>
              </a:ext>
            </a:extLst>
          </p:cNvPr>
          <p:cNvGrpSpPr/>
          <p:nvPr/>
        </p:nvGrpSpPr>
        <p:grpSpPr>
          <a:xfrm>
            <a:off x="4962112" y="3749731"/>
            <a:ext cx="124354" cy="51795"/>
            <a:chOff x="3619023" y="5667835"/>
            <a:chExt cx="124354" cy="51795"/>
          </a:xfrm>
        </p:grpSpPr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8FC5171-3AD7-5E41-911E-A56A262A717A}"/>
                </a:ext>
              </a:extLst>
            </p:cNvPr>
            <p:cNvSpPr/>
            <p:nvPr/>
          </p:nvSpPr>
          <p:spPr>
            <a:xfrm rot="12793540">
              <a:off x="3697658" y="5667835"/>
              <a:ext cx="45719" cy="4608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B48AE1DE-4B02-AF4E-B14B-FE949C792099}"/>
                </a:ext>
              </a:extLst>
            </p:cNvPr>
            <p:cNvSpPr/>
            <p:nvPr/>
          </p:nvSpPr>
          <p:spPr>
            <a:xfrm rot="12793540">
              <a:off x="3619023" y="5673911"/>
              <a:ext cx="49846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08AA664-A91A-6347-91EC-882683F43118}"/>
              </a:ext>
            </a:extLst>
          </p:cNvPr>
          <p:cNvGrpSpPr/>
          <p:nvPr/>
        </p:nvGrpSpPr>
        <p:grpSpPr>
          <a:xfrm>
            <a:off x="4998098" y="3777503"/>
            <a:ext cx="124354" cy="51795"/>
            <a:chOff x="3619023" y="5667835"/>
            <a:chExt cx="124354" cy="51795"/>
          </a:xfrm>
        </p:grpSpPr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8D987EF7-10A6-BA4A-AAD8-DE5E3E052D40}"/>
                </a:ext>
              </a:extLst>
            </p:cNvPr>
            <p:cNvSpPr/>
            <p:nvPr/>
          </p:nvSpPr>
          <p:spPr>
            <a:xfrm rot="12793540">
              <a:off x="3697658" y="5667835"/>
              <a:ext cx="45719" cy="4608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88E019F4-66FC-A048-8C8B-CAA81EF32BDA}"/>
                </a:ext>
              </a:extLst>
            </p:cNvPr>
            <p:cNvSpPr/>
            <p:nvPr/>
          </p:nvSpPr>
          <p:spPr>
            <a:xfrm rot="12793540">
              <a:off x="3619023" y="5673911"/>
              <a:ext cx="49846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D7CFADF-6A19-EC44-9334-5978C9500324}"/>
              </a:ext>
            </a:extLst>
          </p:cNvPr>
          <p:cNvGrpSpPr/>
          <p:nvPr/>
        </p:nvGrpSpPr>
        <p:grpSpPr>
          <a:xfrm>
            <a:off x="4963028" y="3808723"/>
            <a:ext cx="124354" cy="51795"/>
            <a:chOff x="3619023" y="5667835"/>
            <a:chExt cx="124354" cy="51795"/>
          </a:xfrm>
        </p:grpSpPr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912CB902-3C51-6D42-90DA-725CFB15C150}"/>
                </a:ext>
              </a:extLst>
            </p:cNvPr>
            <p:cNvSpPr/>
            <p:nvPr/>
          </p:nvSpPr>
          <p:spPr>
            <a:xfrm rot="12793540">
              <a:off x="3697658" y="5667835"/>
              <a:ext cx="45719" cy="4608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9E8A74C3-103F-A649-AA92-CDCCF320F619}"/>
                </a:ext>
              </a:extLst>
            </p:cNvPr>
            <p:cNvSpPr/>
            <p:nvPr/>
          </p:nvSpPr>
          <p:spPr>
            <a:xfrm rot="12793540">
              <a:off x="3619023" y="5673911"/>
              <a:ext cx="49846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A7B8F3A4-DE70-5945-9793-5339D6CEBC65}"/>
              </a:ext>
            </a:extLst>
          </p:cNvPr>
          <p:cNvSpPr txBox="1"/>
          <p:nvPr/>
        </p:nvSpPr>
        <p:spPr>
          <a:xfrm>
            <a:off x="4521543" y="3993692"/>
            <a:ext cx="1109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Cellule </a:t>
            </a:r>
            <a:r>
              <a:rPr lang="en-US" sz="1050" dirty="0" err="1"/>
              <a:t>staminali</a:t>
            </a:r>
            <a:r>
              <a:rPr lang="en-US" sz="1050" dirty="0"/>
              <a:t> </a:t>
            </a:r>
          </a:p>
          <a:p>
            <a:pPr algn="ctr"/>
            <a:r>
              <a:rPr lang="en-US" sz="1050" dirty="0" err="1"/>
              <a:t>indotte</a:t>
            </a:r>
            <a:endParaRPr lang="en-US" sz="105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715B8FB-1372-FF4B-934F-72B253817648}"/>
              </a:ext>
            </a:extLst>
          </p:cNvPr>
          <p:cNvSpPr txBox="1"/>
          <p:nvPr/>
        </p:nvSpPr>
        <p:spPr>
          <a:xfrm>
            <a:off x="5945790" y="3845679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Mini-</a:t>
            </a:r>
            <a:r>
              <a:rPr lang="en-US" sz="1050" dirty="0" err="1"/>
              <a:t>cervelli</a:t>
            </a:r>
            <a:endParaRPr lang="en-US" sz="1050" dirty="0"/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53AB7A9B-7A4C-2341-89F7-CAB5B7FA99E3}"/>
              </a:ext>
            </a:extLst>
          </p:cNvPr>
          <p:cNvCxnSpPr/>
          <p:nvPr/>
        </p:nvCxnSpPr>
        <p:spPr>
          <a:xfrm>
            <a:off x="4483279" y="3607160"/>
            <a:ext cx="27432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98753490-5C04-4040-8CE9-26E988C808FD}"/>
              </a:ext>
            </a:extLst>
          </p:cNvPr>
          <p:cNvSpPr txBox="1"/>
          <p:nvPr/>
        </p:nvSpPr>
        <p:spPr>
          <a:xfrm>
            <a:off x="3078997" y="3823481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/>
              <a:t>Fibroblasti</a:t>
            </a:r>
            <a:r>
              <a:rPr lang="en-US" sz="1050" dirty="0"/>
              <a:t> </a:t>
            </a:r>
            <a:r>
              <a:rPr lang="en-US" sz="1050" dirty="0" err="1"/>
              <a:t>cutanei</a:t>
            </a:r>
            <a:endParaRPr lang="en-US" sz="1050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72F6FC8-FC13-4340-B317-0C836ECDB4DE}"/>
              </a:ext>
            </a:extLst>
          </p:cNvPr>
          <p:cNvGrpSpPr/>
          <p:nvPr/>
        </p:nvGrpSpPr>
        <p:grpSpPr>
          <a:xfrm>
            <a:off x="3083153" y="3306581"/>
            <a:ext cx="1297884" cy="506108"/>
            <a:chOff x="8896812" y="2112393"/>
            <a:chExt cx="1297884" cy="506108"/>
          </a:xfrm>
        </p:grpSpPr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957A7BE-ACBE-1F4B-99A1-4F42CAC4FEDC}"/>
                </a:ext>
              </a:extLst>
            </p:cNvPr>
            <p:cNvSpPr/>
            <p:nvPr/>
          </p:nvSpPr>
          <p:spPr>
            <a:xfrm>
              <a:off x="8896813" y="2314569"/>
              <a:ext cx="1294781" cy="3039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7C70B560-3475-E94F-AC36-F51579D10977}"/>
                </a:ext>
              </a:extLst>
            </p:cNvPr>
            <p:cNvCxnSpPr>
              <a:stCxn id="439" idx="2"/>
              <a:endCxn id="436" idx="2"/>
            </p:cNvCxnSpPr>
            <p:nvPr/>
          </p:nvCxnSpPr>
          <p:spPr>
            <a:xfrm>
              <a:off x="8896812" y="2264359"/>
              <a:ext cx="1" cy="20217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ADE663E5-C2AE-F84F-A4CE-F8A521D73886}"/>
                </a:ext>
              </a:extLst>
            </p:cNvPr>
            <p:cNvCxnSpPr/>
            <p:nvPr/>
          </p:nvCxnSpPr>
          <p:spPr>
            <a:xfrm>
              <a:off x="10194695" y="2265501"/>
              <a:ext cx="1" cy="20217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E5017F2-B41C-194B-9340-A0C72A630C76}"/>
                </a:ext>
              </a:extLst>
            </p:cNvPr>
            <p:cNvSpPr/>
            <p:nvPr/>
          </p:nvSpPr>
          <p:spPr>
            <a:xfrm>
              <a:off x="8896812" y="2112393"/>
              <a:ext cx="1294781" cy="3039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B54D7C5-7535-8A4E-97BC-116B2F3C29B7}"/>
              </a:ext>
            </a:extLst>
          </p:cNvPr>
          <p:cNvGrpSpPr/>
          <p:nvPr/>
        </p:nvGrpSpPr>
        <p:grpSpPr>
          <a:xfrm>
            <a:off x="3282671" y="3346876"/>
            <a:ext cx="904874" cy="425518"/>
            <a:chOff x="1078620" y="5492452"/>
            <a:chExt cx="2468720" cy="757525"/>
          </a:xfrm>
        </p:grpSpPr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BFF32255-72A6-4347-B971-A6763F015BEB}"/>
                </a:ext>
              </a:extLst>
            </p:cNvPr>
            <p:cNvGrpSpPr/>
            <p:nvPr/>
          </p:nvGrpSpPr>
          <p:grpSpPr>
            <a:xfrm>
              <a:off x="1078620" y="5804567"/>
              <a:ext cx="1730550" cy="445410"/>
              <a:chOff x="1134460" y="5633879"/>
              <a:chExt cx="2249143" cy="724863"/>
            </a:xfrm>
          </p:grpSpPr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21E80164-4524-8D48-901F-EE766DFD18F8}"/>
                  </a:ext>
                </a:extLst>
              </p:cNvPr>
              <p:cNvSpPr/>
              <p:nvPr/>
            </p:nvSpPr>
            <p:spPr>
              <a:xfrm>
                <a:off x="1134460" y="5633879"/>
                <a:ext cx="2249143" cy="724863"/>
              </a:xfrm>
              <a:custGeom>
                <a:avLst/>
                <a:gdLst>
                  <a:gd name="connsiteX0" fmla="*/ 0 w 2249143"/>
                  <a:gd name="connsiteY0" fmla="*/ 126552 h 724863"/>
                  <a:gd name="connsiteX1" fmla="*/ 0 w 2249143"/>
                  <a:gd name="connsiteY1" fmla="*/ 126552 h 724863"/>
                  <a:gd name="connsiteX2" fmla="*/ 203200 w 2249143"/>
                  <a:gd name="connsiteY2" fmla="*/ 149130 h 724863"/>
                  <a:gd name="connsiteX3" fmla="*/ 293511 w 2249143"/>
                  <a:gd name="connsiteY3" fmla="*/ 171707 h 724863"/>
                  <a:gd name="connsiteX4" fmla="*/ 598311 w 2249143"/>
                  <a:gd name="connsiteY4" fmla="*/ 149130 h 724863"/>
                  <a:gd name="connsiteX5" fmla="*/ 632177 w 2249143"/>
                  <a:gd name="connsiteY5" fmla="*/ 137841 h 724863"/>
                  <a:gd name="connsiteX6" fmla="*/ 677333 w 2249143"/>
                  <a:gd name="connsiteY6" fmla="*/ 36241 h 724863"/>
                  <a:gd name="connsiteX7" fmla="*/ 688622 w 2249143"/>
                  <a:gd name="connsiteY7" fmla="*/ 2374 h 724863"/>
                  <a:gd name="connsiteX8" fmla="*/ 722489 w 2249143"/>
                  <a:gd name="connsiteY8" fmla="*/ 171707 h 724863"/>
                  <a:gd name="connsiteX9" fmla="*/ 756355 w 2249143"/>
                  <a:gd name="connsiteY9" fmla="*/ 194285 h 724863"/>
                  <a:gd name="connsiteX10" fmla="*/ 790222 w 2249143"/>
                  <a:gd name="connsiteY10" fmla="*/ 205574 h 724863"/>
                  <a:gd name="connsiteX11" fmla="*/ 914400 w 2249143"/>
                  <a:gd name="connsiteY11" fmla="*/ 182996 h 724863"/>
                  <a:gd name="connsiteX12" fmla="*/ 982133 w 2249143"/>
                  <a:gd name="connsiteY12" fmla="*/ 137841 h 724863"/>
                  <a:gd name="connsiteX13" fmla="*/ 1016000 w 2249143"/>
                  <a:gd name="connsiteY13" fmla="*/ 115263 h 724863"/>
                  <a:gd name="connsiteX14" fmla="*/ 1049866 w 2249143"/>
                  <a:gd name="connsiteY14" fmla="*/ 103974 h 724863"/>
                  <a:gd name="connsiteX15" fmla="*/ 1320800 w 2249143"/>
                  <a:gd name="connsiteY15" fmla="*/ 115263 h 724863"/>
                  <a:gd name="connsiteX16" fmla="*/ 1365955 w 2249143"/>
                  <a:gd name="connsiteY16" fmla="*/ 126552 h 724863"/>
                  <a:gd name="connsiteX17" fmla="*/ 1467555 w 2249143"/>
                  <a:gd name="connsiteY17" fmla="*/ 137841 h 724863"/>
                  <a:gd name="connsiteX18" fmla="*/ 1546577 w 2249143"/>
                  <a:gd name="connsiteY18" fmla="*/ 149130 h 724863"/>
                  <a:gd name="connsiteX19" fmla="*/ 1840089 w 2249143"/>
                  <a:gd name="connsiteY19" fmla="*/ 137841 h 724863"/>
                  <a:gd name="connsiteX20" fmla="*/ 1885244 w 2249143"/>
                  <a:gd name="connsiteY20" fmla="*/ 126552 h 724863"/>
                  <a:gd name="connsiteX21" fmla="*/ 1851377 w 2249143"/>
                  <a:gd name="connsiteY21" fmla="*/ 160418 h 724863"/>
                  <a:gd name="connsiteX22" fmla="*/ 1817511 w 2249143"/>
                  <a:gd name="connsiteY22" fmla="*/ 228152 h 724863"/>
                  <a:gd name="connsiteX23" fmla="*/ 1851377 w 2249143"/>
                  <a:gd name="connsiteY23" fmla="*/ 262018 h 724863"/>
                  <a:gd name="connsiteX24" fmla="*/ 2054577 w 2249143"/>
                  <a:gd name="connsiteY24" fmla="*/ 228152 h 724863"/>
                  <a:gd name="connsiteX25" fmla="*/ 2144889 w 2249143"/>
                  <a:gd name="connsiteY25" fmla="*/ 216863 h 724863"/>
                  <a:gd name="connsiteX26" fmla="*/ 2246489 w 2249143"/>
                  <a:gd name="connsiteY26" fmla="*/ 228152 h 724863"/>
                  <a:gd name="connsiteX27" fmla="*/ 2212622 w 2249143"/>
                  <a:gd name="connsiteY27" fmla="*/ 250730 h 724863"/>
                  <a:gd name="connsiteX28" fmla="*/ 2054577 w 2249143"/>
                  <a:gd name="connsiteY28" fmla="*/ 262018 h 724863"/>
                  <a:gd name="connsiteX29" fmla="*/ 1986844 w 2249143"/>
                  <a:gd name="connsiteY29" fmla="*/ 273307 h 724863"/>
                  <a:gd name="connsiteX30" fmla="*/ 1919111 w 2249143"/>
                  <a:gd name="connsiteY30" fmla="*/ 295885 h 724863"/>
                  <a:gd name="connsiteX31" fmla="*/ 1885244 w 2249143"/>
                  <a:gd name="connsiteY31" fmla="*/ 307174 h 724863"/>
                  <a:gd name="connsiteX32" fmla="*/ 1817511 w 2249143"/>
                  <a:gd name="connsiteY32" fmla="*/ 329752 h 724863"/>
                  <a:gd name="connsiteX33" fmla="*/ 1783644 w 2249143"/>
                  <a:gd name="connsiteY33" fmla="*/ 352330 h 724863"/>
                  <a:gd name="connsiteX34" fmla="*/ 1772355 w 2249143"/>
                  <a:gd name="connsiteY34" fmla="*/ 453930 h 724863"/>
                  <a:gd name="connsiteX35" fmla="*/ 1772355 w 2249143"/>
                  <a:gd name="connsiteY35" fmla="*/ 487796 h 724863"/>
                  <a:gd name="connsiteX36" fmla="*/ 1715911 w 2249143"/>
                  <a:gd name="connsiteY36" fmla="*/ 476507 h 724863"/>
                  <a:gd name="connsiteX37" fmla="*/ 1524000 w 2249143"/>
                  <a:gd name="connsiteY37" fmla="*/ 499085 h 724863"/>
                  <a:gd name="connsiteX38" fmla="*/ 1490133 w 2249143"/>
                  <a:gd name="connsiteY38" fmla="*/ 521663 h 724863"/>
                  <a:gd name="connsiteX39" fmla="*/ 1467555 w 2249143"/>
                  <a:gd name="connsiteY39" fmla="*/ 555530 h 724863"/>
                  <a:gd name="connsiteX40" fmla="*/ 1444977 w 2249143"/>
                  <a:gd name="connsiteY40" fmla="*/ 679707 h 724863"/>
                  <a:gd name="connsiteX41" fmla="*/ 1433689 w 2249143"/>
                  <a:gd name="connsiteY41" fmla="*/ 724863 h 724863"/>
                  <a:gd name="connsiteX42" fmla="*/ 1399822 w 2249143"/>
                  <a:gd name="connsiteY42" fmla="*/ 702285 h 724863"/>
                  <a:gd name="connsiteX43" fmla="*/ 1365955 w 2249143"/>
                  <a:gd name="connsiteY43" fmla="*/ 634552 h 724863"/>
                  <a:gd name="connsiteX44" fmla="*/ 1332089 w 2249143"/>
                  <a:gd name="connsiteY44" fmla="*/ 623263 h 724863"/>
                  <a:gd name="connsiteX45" fmla="*/ 1230489 w 2249143"/>
                  <a:gd name="connsiteY45" fmla="*/ 589396 h 724863"/>
                  <a:gd name="connsiteX46" fmla="*/ 1162755 w 2249143"/>
                  <a:gd name="connsiteY46" fmla="*/ 566818 h 724863"/>
                  <a:gd name="connsiteX47" fmla="*/ 936977 w 2249143"/>
                  <a:gd name="connsiteY47" fmla="*/ 578107 h 724863"/>
                  <a:gd name="connsiteX48" fmla="*/ 869244 w 2249143"/>
                  <a:gd name="connsiteY48" fmla="*/ 600685 h 724863"/>
                  <a:gd name="connsiteX49" fmla="*/ 835377 w 2249143"/>
                  <a:gd name="connsiteY49" fmla="*/ 611974 h 724863"/>
                  <a:gd name="connsiteX50" fmla="*/ 767644 w 2249143"/>
                  <a:gd name="connsiteY50" fmla="*/ 645841 h 724863"/>
                  <a:gd name="connsiteX51" fmla="*/ 699911 w 2249143"/>
                  <a:gd name="connsiteY51" fmla="*/ 679707 h 724863"/>
                  <a:gd name="connsiteX52" fmla="*/ 711200 w 2249143"/>
                  <a:gd name="connsiteY52" fmla="*/ 623263 h 724863"/>
                  <a:gd name="connsiteX53" fmla="*/ 699911 w 2249143"/>
                  <a:gd name="connsiteY53" fmla="*/ 555530 h 724863"/>
                  <a:gd name="connsiteX54" fmla="*/ 666044 w 2249143"/>
                  <a:gd name="connsiteY54" fmla="*/ 544241 h 724863"/>
                  <a:gd name="connsiteX55" fmla="*/ 587022 w 2249143"/>
                  <a:gd name="connsiteY55" fmla="*/ 555530 h 724863"/>
                  <a:gd name="connsiteX56" fmla="*/ 632177 w 2249143"/>
                  <a:gd name="connsiteY56" fmla="*/ 453930 h 724863"/>
                  <a:gd name="connsiteX57" fmla="*/ 598311 w 2249143"/>
                  <a:gd name="connsiteY57" fmla="*/ 329752 h 724863"/>
                  <a:gd name="connsiteX58" fmla="*/ 564444 w 2249143"/>
                  <a:gd name="connsiteY58" fmla="*/ 307174 h 724863"/>
                  <a:gd name="connsiteX59" fmla="*/ 541866 w 2249143"/>
                  <a:gd name="connsiteY59" fmla="*/ 273307 h 724863"/>
                  <a:gd name="connsiteX60" fmla="*/ 474133 w 2249143"/>
                  <a:gd name="connsiteY60" fmla="*/ 250730 h 724863"/>
                  <a:gd name="connsiteX61" fmla="*/ 304800 w 2249143"/>
                  <a:gd name="connsiteY61" fmla="*/ 194285 h 724863"/>
                  <a:gd name="connsiteX62" fmla="*/ 203200 w 2249143"/>
                  <a:gd name="connsiteY62" fmla="*/ 160418 h 724863"/>
                  <a:gd name="connsiteX63" fmla="*/ 169333 w 2249143"/>
                  <a:gd name="connsiteY63" fmla="*/ 149130 h 724863"/>
                  <a:gd name="connsiteX64" fmla="*/ 135466 w 2249143"/>
                  <a:gd name="connsiteY64" fmla="*/ 126552 h 724863"/>
                  <a:gd name="connsiteX65" fmla="*/ 0 w 2249143"/>
                  <a:gd name="connsiteY65" fmla="*/ 126552 h 72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249143" h="724863">
                    <a:moveTo>
                      <a:pt x="0" y="126552"/>
                    </a:moveTo>
                    <a:lnTo>
                      <a:pt x="0" y="126552"/>
                    </a:lnTo>
                    <a:cubicBezTo>
                      <a:pt x="67733" y="134078"/>
                      <a:pt x="138547" y="127580"/>
                      <a:pt x="203200" y="149130"/>
                    </a:cubicBezTo>
                    <a:cubicBezTo>
                      <a:pt x="255269" y="166485"/>
                      <a:pt x="225398" y="158084"/>
                      <a:pt x="293511" y="171707"/>
                    </a:cubicBezTo>
                    <a:cubicBezTo>
                      <a:pt x="393107" y="166964"/>
                      <a:pt x="498931" y="171214"/>
                      <a:pt x="598311" y="149130"/>
                    </a:cubicBezTo>
                    <a:cubicBezTo>
                      <a:pt x="609927" y="146549"/>
                      <a:pt x="620888" y="141604"/>
                      <a:pt x="632177" y="137841"/>
                    </a:cubicBezTo>
                    <a:cubicBezTo>
                      <a:pt x="659045" y="57236"/>
                      <a:pt x="641553" y="89909"/>
                      <a:pt x="677333" y="36241"/>
                    </a:cubicBezTo>
                    <a:cubicBezTo>
                      <a:pt x="681096" y="24952"/>
                      <a:pt x="686041" y="-9242"/>
                      <a:pt x="688622" y="2374"/>
                    </a:cubicBezTo>
                    <a:cubicBezTo>
                      <a:pt x="704880" y="75535"/>
                      <a:pt x="673625" y="122843"/>
                      <a:pt x="722489" y="171707"/>
                    </a:cubicBezTo>
                    <a:cubicBezTo>
                      <a:pt x="732083" y="181301"/>
                      <a:pt x="744220" y="188217"/>
                      <a:pt x="756355" y="194285"/>
                    </a:cubicBezTo>
                    <a:cubicBezTo>
                      <a:pt x="766998" y="199607"/>
                      <a:pt x="778933" y="201811"/>
                      <a:pt x="790222" y="205574"/>
                    </a:cubicBezTo>
                    <a:cubicBezTo>
                      <a:pt x="809905" y="203114"/>
                      <a:pt x="884086" y="199837"/>
                      <a:pt x="914400" y="182996"/>
                    </a:cubicBezTo>
                    <a:cubicBezTo>
                      <a:pt x="938120" y="169818"/>
                      <a:pt x="959555" y="152893"/>
                      <a:pt x="982133" y="137841"/>
                    </a:cubicBezTo>
                    <a:cubicBezTo>
                      <a:pt x="993422" y="130315"/>
                      <a:pt x="1003129" y="119554"/>
                      <a:pt x="1016000" y="115263"/>
                    </a:cubicBezTo>
                    <a:lnTo>
                      <a:pt x="1049866" y="103974"/>
                    </a:lnTo>
                    <a:cubicBezTo>
                      <a:pt x="1140177" y="107737"/>
                      <a:pt x="1230640" y="108823"/>
                      <a:pt x="1320800" y="115263"/>
                    </a:cubicBezTo>
                    <a:cubicBezTo>
                      <a:pt x="1336275" y="116368"/>
                      <a:pt x="1350620" y="124193"/>
                      <a:pt x="1365955" y="126552"/>
                    </a:cubicBezTo>
                    <a:cubicBezTo>
                      <a:pt x="1399634" y="131733"/>
                      <a:pt x="1433743" y="133614"/>
                      <a:pt x="1467555" y="137841"/>
                    </a:cubicBezTo>
                    <a:cubicBezTo>
                      <a:pt x="1493958" y="141141"/>
                      <a:pt x="1520236" y="145367"/>
                      <a:pt x="1546577" y="149130"/>
                    </a:cubicBezTo>
                    <a:cubicBezTo>
                      <a:pt x="1644414" y="145367"/>
                      <a:pt x="1742396" y="144354"/>
                      <a:pt x="1840089" y="137841"/>
                    </a:cubicBezTo>
                    <a:cubicBezTo>
                      <a:pt x="1855570" y="136809"/>
                      <a:pt x="1878306" y="112675"/>
                      <a:pt x="1885244" y="126552"/>
                    </a:cubicBezTo>
                    <a:cubicBezTo>
                      <a:pt x="1892383" y="140831"/>
                      <a:pt x="1861597" y="148153"/>
                      <a:pt x="1851377" y="160418"/>
                    </a:cubicBezTo>
                    <a:cubicBezTo>
                      <a:pt x="1827063" y="189594"/>
                      <a:pt x="1828824" y="194212"/>
                      <a:pt x="1817511" y="228152"/>
                    </a:cubicBezTo>
                    <a:cubicBezTo>
                      <a:pt x="1828800" y="239441"/>
                      <a:pt x="1835552" y="259908"/>
                      <a:pt x="1851377" y="262018"/>
                    </a:cubicBezTo>
                    <a:cubicBezTo>
                      <a:pt x="2047063" y="288110"/>
                      <a:pt x="1924685" y="244388"/>
                      <a:pt x="2054577" y="228152"/>
                    </a:cubicBezTo>
                    <a:lnTo>
                      <a:pt x="2144889" y="216863"/>
                    </a:lnTo>
                    <a:cubicBezTo>
                      <a:pt x="2178756" y="220626"/>
                      <a:pt x="2216011" y="212913"/>
                      <a:pt x="2246489" y="228152"/>
                    </a:cubicBezTo>
                    <a:cubicBezTo>
                      <a:pt x="2258624" y="234220"/>
                      <a:pt x="2225983" y="248372"/>
                      <a:pt x="2212622" y="250730"/>
                    </a:cubicBezTo>
                    <a:cubicBezTo>
                      <a:pt x="2160610" y="259908"/>
                      <a:pt x="2107259" y="258255"/>
                      <a:pt x="2054577" y="262018"/>
                    </a:cubicBezTo>
                    <a:cubicBezTo>
                      <a:pt x="2031999" y="265781"/>
                      <a:pt x="2009050" y="267755"/>
                      <a:pt x="1986844" y="273307"/>
                    </a:cubicBezTo>
                    <a:cubicBezTo>
                      <a:pt x="1963756" y="279079"/>
                      <a:pt x="1941689" y="288359"/>
                      <a:pt x="1919111" y="295885"/>
                    </a:cubicBezTo>
                    <a:lnTo>
                      <a:pt x="1885244" y="307174"/>
                    </a:lnTo>
                    <a:cubicBezTo>
                      <a:pt x="1885243" y="307174"/>
                      <a:pt x="1817512" y="329751"/>
                      <a:pt x="1817511" y="329752"/>
                    </a:cubicBezTo>
                    <a:lnTo>
                      <a:pt x="1783644" y="352330"/>
                    </a:lnTo>
                    <a:cubicBezTo>
                      <a:pt x="1776118" y="374908"/>
                      <a:pt x="1744132" y="425708"/>
                      <a:pt x="1772355" y="453930"/>
                    </a:cubicBezTo>
                    <a:cubicBezTo>
                      <a:pt x="1821704" y="503278"/>
                      <a:pt x="1898429" y="510719"/>
                      <a:pt x="1772355" y="487796"/>
                    </a:cubicBezTo>
                    <a:cubicBezTo>
                      <a:pt x="1753477" y="484364"/>
                      <a:pt x="1734726" y="480270"/>
                      <a:pt x="1715911" y="476507"/>
                    </a:cubicBezTo>
                    <a:cubicBezTo>
                      <a:pt x="1690936" y="478291"/>
                      <a:pt x="1575317" y="473426"/>
                      <a:pt x="1524000" y="499085"/>
                    </a:cubicBezTo>
                    <a:cubicBezTo>
                      <a:pt x="1511865" y="505153"/>
                      <a:pt x="1501422" y="514137"/>
                      <a:pt x="1490133" y="521663"/>
                    </a:cubicBezTo>
                    <a:cubicBezTo>
                      <a:pt x="1482607" y="532952"/>
                      <a:pt x="1473623" y="543395"/>
                      <a:pt x="1467555" y="555530"/>
                    </a:cubicBezTo>
                    <a:cubicBezTo>
                      <a:pt x="1449389" y="591861"/>
                      <a:pt x="1450814" y="644683"/>
                      <a:pt x="1444977" y="679707"/>
                    </a:cubicBezTo>
                    <a:cubicBezTo>
                      <a:pt x="1442426" y="695011"/>
                      <a:pt x="1437452" y="709811"/>
                      <a:pt x="1433689" y="724863"/>
                    </a:cubicBezTo>
                    <a:cubicBezTo>
                      <a:pt x="1422400" y="717337"/>
                      <a:pt x="1408298" y="712880"/>
                      <a:pt x="1399822" y="702285"/>
                    </a:cubicBezTo>
                    <a:cubicBezTo>
                      <a:pt x="1363464" y="656837"/>
                      <a:pt x="1418825" y="676848"/>
                      <a:pt x="1365955" y="634552"/>
                    </a:cubicBezTo>
                    <a:cubicBezTo>
                      <a:pt x="1356663" y="627119"/>
                      <a:pt x="1343378" y="627026"/>
                      <a:pt x="1332089" y="623263"/>
                    </a:cubicBezTo>
                    <a:lnTo>
                      <a:pt x="1230489" y="589396"/>
                    </a:lnTo>
                    <a:lnTo>
                      <a:pt x="1162755" y="566818"/>
                    </a:lnTo>
                    <a:cubicBezTo>
                      <a:pt x="1087496" y="570581"/>
                      <a:pt x="1011834" y="569470"/>
                      <a:pt x="936977" y="578107"/>
                    </a:cubicBezTo>
                    <a:cubicBezTo>
                      <a:pt x="913335" y="580835"/>
                      <a:pt x="891822" y="593159"/>
                      <a:pt x="869244" y="600685"/>
                    </a:cubicBezTo>
                    <a:lnTo>
                      <a:pt x="835377" y="611974"/>
                    </a:lnTo>
                    <a:cubicBezTo>
                      <a:pt x="738337" y="676669"/>
                      <a:pt x="861107" y="599111"/>
                      <a:pt x="767644" y="645841"/>
                    </a:cubicBezTo>
                    <a:cubicBezTo>
                      <a:pt x="680105" y="689609"/>
                      <a:pt x="785037" y="651331"/>
                      <a:pt x="699911" y="679707"/>
                    </a:cubicBezTo>
                    <a:cubicBezTo>
                      <a:pt x="703674" y="660892"/>
                      <a:pt x="706546" y="641877"/>
                      <a:pt x="711200" y="623263"/>
                    </a:cubicBezTo>
                    <a:cubicBezTo>
                      <a:pt x="719802" y="588857"/>
                      <a:pt x="737046" y="585237"/>
                      <a:pt x="699911" y="555530"/>
                    </a:cubicBezTo>
                    <a:cubicBezTo>
                      <a:pt x="690619" y="548096"/>
                      <a:pt x="677333" y="548004"/>
                      <a:pt x="666044" y="544241"/>
                    </a:cubicBezTo>
                    <a:cubicBezTo>
                      <a:pt x="639703" y="548004"/>
                      <a:pt x="605837" y="574345"/>
                      <a:pt x="587022" y="555530"/>
                    </a:cubicBezTo>
                    <a:cubicBezTo>
                      <a:pt x="570901" y="539409"/>
                      <a:pt x="620905" y="470838"/>
                      <a:pt x="632177" y="453930"/>
                    </a:cubicBezTo>
                    <a:cubicBezTo>
                      <a:pt x="628656" y="436325"/>
                      <a:pt x="611534" y="338567"/>
                      <a:pt x="598311" y="329752"/>
                    </a:cubicBezTo>
                    <a:lnTo>
                      <a:pt x="564444" y="307174"/>
                    </a:lnTo>
                    <a:cubicBezTo>
                      <a:pt x="556918" y="295885"/>
                      <a:pt x="553371" y="280498"/>
                      <a:pt x="541866" y="273307"/>
                    </a:cubicBezTo>
                    <a:cubicBezTo>
                      <a:pt x="521685" y="260694"/>
                      <a:pt x="496711" y="258256"/>
                      <a:pt x="474133" y="250730"/>
                    </a:cubicBezTo>
                    <a:lnTo>
                      <a:pt x="304800" y="194285"/>
                    </a:lnTo>
                    <a:lnTo>
                      <a:pt x="203200" y="160418"/>
                    </a:lnTo>
                    <a:lnTo>
                      <a:pt x="169333" y="149130"/>
                    </a:lnTo>
                    <a:cubicBezTo>
                      <a:pt x="158044" y="141604"/>
                      <a:pt x="147601" y="132620"/>
                      <a:pt x="135466" y="126552"/>
                    </a:cubicBezTo>
                    <a:cubicBezTo>
                      <a:pt x="86709" y="102173"/>
                      <a:pt x="22578" y="126552"/>
                      <a:pt x="0" y="12655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6D02BF7F-E8E7-6F48-A2FE-CD2B05B0625A}"/>
                  </a:ext>
                </a:extLst>
              </p:cNvPr>
              <p:cNvSpPr/>
              <p:nvPr/>
            </p:nvSpPr>
            <p:spPr>
              <a:xfrm rot="20738847">
                <a:off x="2112015" y="5843207"/>
                <a:ext cx="394016" cy="2457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00B1387A-BCB6-5745-80E7-A7630A8666EA}"/>
                </a:ext>
              </a:extLst>
            </p:cNvPr>
            <p:cNvGrpSpPr/>
            <p:nvPr/>
          </p:nvGrpSpPr>
          <p:grpSpPr>
            <a:xfrm>
              <a:off x="1271996" y="5492452"/>
              <a:ext cx="1730550" cy="445410"/>
              <a:chOff x="1134460" y="5633879"/>
              <a:chExt cx="2249143" cy="724863"/>
            </a:xfrm>
          </p:grpSpPr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B79287E9-E5E2-4C4F-8656-6016D9E99772}"/>
                  </a:ext>
                </a:extLst>
              </p:cNvPr>
              <p:cNvSpPr/>
              <p:nvPr/>
            </p:nvSpPr>
            <p:spPr>
              <a:xfrm>
                <a:off x="1134460" y="5633879"/>
                <a:ext cx="2249143" cy="724863"/>
              </a:xfrm>
              <a:custGeom>
                <a:avLst/>
                <a:gdLst>
                  <a:gd name="connsiteX0" fmla="*/ 0 w 2249143"/>
                  <a:gd name="connsiteY0" fmla="*/ 126552 h 724863"/>
                  <a:gd name="connsiteX1" fmla="*/ 0 w 2249143"/>
                  <a:gd name="connsiteY1" fmla="*/ 126552 h 724863"/>
                  <a:gd name="connsiteX2" fmla="*/ 203200 w 2249143"/>
                  <a:gd name="connsiteY2" fmla="*/ 149130 h 724863"/>
                  <a:gd name="connsiteX3" fmla="*/ 293511 w 2249143"/>
                  <a:gd name="connsiteY3" fmla="*/ 171707 h 724863"/>
                  <a:gd name="connsiteX4" fmla="*/ 598311 w 2249143"/>
                  <a:gd name="connsiteY4" fmla="*/ 149130 h 724863"/>
                  <a:gd name="connsiteX5" fmla="*/ 632177 w 2249143"/>
                  <a:gd name="connsiteY5" fmla="*/ 137841 h 724863"/>
                  <a:gd name="connsiteX6" fmla="*/ 677333 w 2249143"/>
                  <a:gd name="connsiteY6" fmla="*/ 36241 h 724863"/>
                  <a:gd name="connsiteX7" fmla="*/ 688622 w 2249143"/>
                  <a:gd name="connsiteY7" fmla="*/ 2374 h 724863"/>
                  <a:gd name="connsiteX8" fmla="*/ 722489 w 2249143"/>
                  <a:gd name="connsiteY8" fmla="*/ 171707 h 724863"/>
                  <a:gd name="connsiteX9" fmla="*/ 756355 w 2249143"/>
                  <a:gd name="connsiteY9" fmla="*/ 194285 h 724863"/>
                  <a:gd name="connsiteX10" fmla="*/ 790222 w 2249143"/>
                  <a:gd name="connsiteY10" fmla="*/ 205574 h 724863"/>
                  <a:gd name="connsiteX11" fmla="*/ 914400 w 2249143"/>
                  <a:gd name="connsiteY11" fmla="*/ 182996 h 724863"/>
                  <a:gd name="connsiteX12" fmla="*/ 982133 w 2249143"/>
                  <a:gd name="connsiteY12" fmla="*/ 137841 h 724863"/>
                  <a:gd name="connsiteX13" fmla="*/ 1016000 w 2249143"/>
                  <a:gd name="connsiteY13" fmla="*/ 115263 h 724863"/>
                  <a:gd name="connsiteX14" fmla="*/ 1049866 w 2249143"/>
                  <a:gd name="connsiteY14" fmla="*/ 103974 h 724863"/>
                  <a:gd name="connsiteX15" fmla="*/ 1320800 w 2249143"/>
                  <a:gd name="connsiteY15" fmla="*/ 115263 h 724863"/>
                  <a:gd name="connsiteX16" fmla="*/ 1365955 w 2249143"/>
                  <a:gd name="connsiteY16" fmla="*/ 126552 h 724863"/>
                  <a:gd name="connsiteX17" fmla="*/ 1467555 w 2249143"/>
                  <a:gd name="connsiteY17" fmla="*/ 137841 h 724863"/>
                  <a:gd name="connsiteX18" fmla="*/ 1546577 w 2249143"/>
                  <a:gd name="connsiteY18" fmla="*/ 149130 h 724863"/>
                  <a:gd name="connsiteX19" fmla="*/ 1840089 w 2249143"/>
                  <a:gd name="connsiteY19" fmla="*/ 137841 h 724863"/>
                  <a:gd name="connsiteX20" fmla="*/ 1885244 w 2249143"/>
                  <a:gd name="connsiteY20" fmla="*/ 126552 h 724863"/>
                  <a:gd name="connsiteX21" fmla="*/ 1851377 w 2249143"/>
                  <a:gd name="connsiteY21" fmla="*/ 160418 h 724863"/>
                  <a:gd name="connsiteX22" fmla="*/ 1817511 w 2249143"/>
                  <a:gd name="connsiteY22" fmla="*/ 228152 h 724863"/>
                  <a:gd name="connsiteX23" fmla="*/ 1851377 w 2249143"/>
                  <a:gd name="connsiteY23" fmla="*/ 262018 h 724863"/>
                  <a:gd name="connsiteX24" fmla="*/ 2054577 w 2249143"/>
                  <a:gd name="connsiteY24" fmla="*/ 228152 h 724863"/>
                  <a:gd name="connsiteX25" fmla="*/ 2144889 w 2249143"/>
                  <a:gd name="connsiteY25" fmla="*/ 216863 h 724863"/>
                  <a:gd name="connsiteX26" fmla="*/ 2246489 w 2249143"/>
                  <a:gd name="connsiteY26" fmla="*/ 228152 h 724863"/>
                  <a:gd name="connsiteX27" fmla="*/ 2212622 w 2249143"/>
                  <a:gd name="connsiteY27" fmla="*/ 250730 h 724863"/>
                  <a:gd name="connsiteX28" fmla="*/ 2054577 w 2249143"/>
                  <a:gd name="connsiteY28" fmla="*/ 262018 h 724863"/>
                  <a:gd name="connsiteX29" fmla="*/ 1986844 w 2249143"/>
                  <a:gd name="connsiteY29" fmla="*/ 273307 h 724863"/>
                  <a:gd name="connsiteX30" fmla="*/ 1919111 w 2249143"/>
                  <a:gd name="connsiteY30" fmla="*/ 295885 h 724863"/>
                  <a:gd name="connsiteX31" fmla="*/ 1885244 w 2249143"/>
                  <a:gd name="connsiteY31" fmla="*/ 307174 h 724863"/>
                  <a:gd name="connsiteX32" fmla="*/ 1817511 w 2249143"/>
                  <a:gd name="connsiteY32" fmla="*/ 329752 h 724863"/>
                  <a:gd name="connsiteX33" fmla="*/ 1783644 w 2249143"/>
                  <a:gd name="connsiteY33" fmla="*/ 352330 h 724863"/>
                  <a:gd name="connsiteX34" fmla="*/ 1772355 w 2249143"/>
                  <a:gd name="connsiteY34" fmla="*/ 453930 h 724863"/>
                  <a:gd name="connsiteX35" fmla="*/ 1772355 w 2249143"/>
                  <a:gd name="connsiteY35" fmla="*/ 487796 h 724863"/>
                  <a:gd name="connsiteX36" fmla="*/ 1715911 w 2249143"/>
                  <a:gd name="connsiteY36" fmla="*/ 476507 h 724863"/>
                  <a:gd name="connsiteX37" fmla="*/ 1524000 w 2249143"/>
                  <a:gd name="connsiteY37" fmla="*/ 499085 h 724863"/>
                  <a:gd name="connsiteX38" fmla="*/ 1490133 w 2249143"/>
                  <a:gd name="connsiteY38" fmla="*/ 521663 h 724863"/>
                  <a:gd name="connsiteX39" fmla="*/ 1467555 w 2249143"/>
                  <a:gd name="connsiteY39" fmla="*/ 555530 h 724863"/>
                  <a:gd name="connsiteX40" fmla="*/ 1444977 w 2249143"/>
                  <a:gd name="connsiteY40" fmla="*/ 679707 h 724863"/>
                  <a:gd name="connsiteX41" fmla="*/ 1433689 w 2249143"/>
                  <a:gd name="connsiteY41" fmla="*/ 724863 h 724863"/>
                  <a:gd name="connsiteX42" fmla="*/ 1399822 w 2249143"/>
                  <a:gd name="connsiteY42" fmla="*/ 702285 h 724863"/>
                  <a:gd name="connsiteX43" fmla="*/ 1365955 w 2249143"/>
                  <a:gd name="connsiteY43" fmla="*/ 634552 h 724863"/>
                  <a:gd name="connsiteX44" fmla="*/ 1332089 w 2249143"/>
                  <a:gd name="connsiteY44" fmla="*/ 623263 h 724863"/>
                  <a:gd name="connsiteX45" fmla="*/ 1230489 w 2249143"/>
                  <a:gd name="connsiteY45" fmla="*/ 589396 h 724863"/>
                  <a:gd name="connsiteX46" fmla="*/ 1162755 w 2249143"/>
                  <a:gd name="connsiteY46" fmla="*/ 566818 h 724863"/>
                  <a:gd name="connsiteX47" fmla="*/ 936977 w 2249143"/>
                  <a:gd name="connsiteY47" fmla="*/ 578107 h 724863"/>
                  <a:gd name="connsiteX48" fmla="*/ 869244 w 2249143"/>
                  <a:gd name="connsiteY48" fmla="*/ 600685 h 724863"/>
                  <a:gd name="connsiteX49" fmla="*/ 835377 w 2249143"/>
                  <a:gd name="connsiteY49" fmla="*/ 611974 h 724863"/>
                  <a:gd name="connsiteX50" fmla="*/ 767644 w 2249143"/>
                  <a:gd name="connsiteY50" fmla="*/ 645841 h 724863"/>
                  <a:gd name="connsiteX51" fmla="*/ 699911 w 2249143"/>
                  <a:gd name="connsiteY51" fmla="*/ 679707 h 724863"/>
                  <a:gd name="connsiteX52" fmla="*/ 711200 w 2249143"/>
                  <a:gd name="connsiteY52" fmla="*/ 623263 h 724863"/>
                  <a:gd name="connsiteX53" fmla="*/ 699911 w 2249143"/>
                  <a:gd name="connsiteY53" fmla="*/ 555530 h 724863"/>
                  <a:gd name="connsiteX54" fmla="*/ 666044 w 2249143"/>
                  <a:gd name="connsiteY54" fmla="*/ 544241 h 724863"/>
                  <a:gd name="connsiteX55" fmla="*/ 587022 w 2249143"/>
                  <a:gd name="connsiteY55" fmla="*/ 555530 h 724863"/>
                  <a:gd name="connsiteX56" fmla="*/ 632177 w 2249143"/>
                  <a:gd name="connsiteY56" fmla="*/ 453930 h 724863"/>
                  <a:gd name="connsiteX57" fmla="*/ 598311 w 2249143"/>
                  <a:gd name="connsiteY57" fmla="*/ 329752 h 724863"/>
                  <a:gd name="connsiteX58" fmla="*/ 564444 w 2249143"/>
                  <a:gd name="connsiteY58" fmla="*/ 307174 h 724863"/>
                  <a:gd name="connsiteX59" fmla="*/ 541866 w 2249143"/>
                  <a:gd name="connsiteY59" fmla="*/ 273307 h 724863"/>
                  <a:gd name="connsiteX60" fmla="*/ 474133 w 2249143"/>
                  <a:gd name="connsiteY60" fmla="*/ 250730 h 724863"/>
                  <a:gd name="connsiteX61" fmla="*/ 304800 w 2249143"/>
                  <a:gd name="connsiteY61" fmla="*/ 194285 h 724863"/>
                  <a:gd name="connsiteX62" fmla="*/ 203200 w 2249143"/>
                  <a:gd name="connsiteY62" fmla="*/ 160418 h 724863"/>
                  <a:gd name="connsiteX63" fmla="*/ 169333 w 2249143"/>
                  <a:gd name="connsiteY63" fmla="*/ 149130 h 724863"/>
                  <a:gd name="connsiteX64" fmla="*/ 135466 w 2249143"/>
                  <a:gd name="connsiteY64" fmla="*/ 126552 h 724863"/>
                  <a:gd name="connsiteX65" fmla="*/ 0 w 2249143"/>
                  <a:gd name="connsiteY65" fmla="*/ 126552 h 72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249143" h="724863">
                    <a:moveTo>
                      <a:pt x="0" y="126552"/>
                    </a:moveTo>
                    <a:lnTo>
                      <a:pt x="0" y="126552"/>
                    </a:lnTo>
                    <a:cubicBezTo>
                      <a:pt x="67733" y="134078"/>
                      <a:pt x="138547" y="127580"/>
                      <a:pt x="203200" y="149130"/>
                    </a:cubicBezTo>
                    <a:cubicBezTo>
                      <a:pt x="255269" y="166485"/>
                      <a:pt x="225398" y="158084"/>
                      <a:pt x="293511" y="171707"/>
                    </a:cubicBezTo>
                    <a:cubicBezTo>
                      <a:pt x="393107" y="166964"/>
                      <a:pt x="498931" y="171214"/>
                      <a:pt x="598311" y="149130"/>
                    </a:cubicBezTo>
                    <a:cubicBezTo>
                      <a:pt x="609927" y="146549"/>
                      <a:pt x="620888" y="141604"/>
                      <a:pt x="632177" y="137841"/>
                    </a:cubicBezTo>
                    <a:cubicBezTo>
                      <a:pt x="659045" y="57236"/>
                      <a:pt x="641553" y="89909"/>
                      <a:pt x="677333" y="36241"/>
                    </a:cubicBezTo>
                    <a:cubicBezTo>
                      <a:pt x="681096" y="24952"/>
                      <a:pt x="686041" y="-9242"/>
                      <a:pt x="688622" y="2374"/>
                    </a:cubicBezTo>
                    <a:cubicBezTo>
                      <a:pt x="704880" y="75535"/>
                      <a:pt x="673625" y="122843"/>
                      <a:pt x="722489" y="171707"/>
                    </a:cubicBezTo>
                    <a:cubicBezTo>
                      <a:pt x="732083" y="181301"/>
                      <a:pt x="744220" y="188217"/>
                      <a:pt x="756355" y="194285"/>
                    </a:cubicBezTo>
                    <a:cubicBezTo>
                      <a:pt x="766998" y="199607"/>
                      <a:pt x="778933" y="201811"/>
                      <a:pt x="790222" y="205574"/>
                    </a:cubicBezTo>
                    <a:cubicBezTo>
                      <a:pt x="809905" y="203114"/>
                      <a:pt x="884086" y="199837"/>
                      <a:pt x="914400" y="182996"/>
                    </a:cubicBezTo>
                    <a:cubicBezTo>
                      <a:pt x="938120" y="169818"/>
                      <a:pt x="959555" y="152893"/>
                      <a:pt x="982133" y="137841"/>
                    </a:cubicBezTo>
                    <a:cubicBezTo>
                      <a:pt x="993422" y="130315"/>
                      <a:pt x="1003129" y="119554"/>
                      <a:pt x="1016000" y="115263"/>
                    </a:cubicBezTo>
                    <a:lnTo>
                      <a:pt x="1049866" y="103974"/>
                    </a:lnTo>
                    <a:cubicBezTo>
                      <a:pt x="1140177" y="107737"/>
                      <a:pt x="1230640" y="108823"/>
                      <a:pt x="1320800" y="115263"/>
                    </a:cubicBezTo>
                    <a:cubicBezTo>
                      <a:pt x="1336275" y="116368"/>
                      <a:pt x="1350620" y="124193"/>
                      <a:pt x="1365955" y="126552"/>
                    </a:cubicBezTo>
                    <a:cubicBezTo>
                      <a:pt x="1399634" y="131733"/>
                      <a:pt x="1433743" y="133614"/>
                      <a:pt x="1467555" y="137841"/>
                    </a:cubicBezTo>
                    <a:cubicBezTo>
                      <a:pt x="1493958" y="141141"/>
                      <a:pt x="1520236" y="145367"/>
                      <a:pt x="1546577" y="149130"/>
                    </a:cubicBezTo>
                    <a:cubicBezTo>
                      <a:pt x="1644414" y="145367"/>
                      <a:pt x="1742396" y="144354"/>
                      <a:pt x="1840089" y="137841"/>
                    </a:cubicBezTo>
                    <a:cubicBezTo>
                      <a:pt x="1855570" y="136809"/>
                      <a:pt x="1878306" y="112675"/>
                      <a:pt x="1885244" y="126552"/>
                    </a:cubicBezTo>
                    <a:cubicBezTo>
                      <a:pt x="1892383" y="140831"/>
                      <a:pt x="1861597" y="148153"/>
                      <a:pt x="1851377" y="160418"/>
                    </a:cubicBezTo>
                    <a:cubicBezTo>
                      <a:pt x="1827063" y="189594"/>
                      <a:pt x="1828824" y="194212"/>
                      <a:pt x="1817511" y="228152"/>
                    </a:cubicBezTo>
                    <a:cubicBezTo>
                      <a:pt x="1828800" y="239441"/>
                      <a:pt x="1835552" y="259908"/>
                      <a:pt x="1851377" y="262018"/>
                    </a:cubicBezTo>
                    <a:cubicBezTo>
                      <a:pt x="2047063" y="288110"/>
                      <a:pt x="1924685" y="244388"/>
                      <a:pt x="2054577" y="228152"/>
                    </a:cubicBezTo>
                    <a:lnTo>
                      <a:pt x="2144889" y="216863"/>
                    </a:lnTo>
                    <a:cubicBezTo>
                      <a:pt x="2178756" y="220626"/>
                      <a:pt x="2216011" y="212913"/>
                      <a:pt x="2246489" y="228152"/>
                    </a:cubicBezTo>
                    <a:cubicBezTo>
                      <a:pt x="2258624" y="234220"/>
                      <a:pt x="2225983" y="248372"/>
                      <a:pt x="2212622" y="250730"/>
                    </a:cubicBezTo>
                    <a:cubicBezTo>
                      <a:pt x="2160610" y="259908"/>
                      <a:pt x="2107259" y="258255"/>
                      <a:pt x="2054577" y="262018"/>
                    </a:cubicBezTo>
                    <a:cubicBezTo>
                      <a:pt x="2031999" y="265781"/>
                      <a:pt x="2009050" y="267755"/>
                      <a:pt x="1986844" y="273307"/>
                    </a:cubicBezTo>
                    <a:cubicBezTo>
                      <a:pt x="1963756" y="279079"/>
                      <a:pt x="1941689" y="288359"/>
                      <a:pt x="1919111" y="295885"/>
                    </a:cubicBezTo>
                    <a:lnTo>
                      <a:pt x="1885244" y="307174"/>
                    </a:lnTo>
                    <a:cubicBezTo>
                      <a:pt x="1885243" y="307174"/>
                      <a:pt x="1817512" y="329751"/>
                      <a:pt x="1817511" y="329752"/>
                    </a:cubicBezTo>
                    <a:lnTo>
                      <a:pt x="1783644" y="352330"/>
                    </a:lnTo>
                    <a:cubicBezTo>
                      <a:pt x="1776118" y="374908"/>
                      <a:pt x="1744132" y="425708"/>
                      <a:pt x="1772355" y="453930"/>
                    </a:cubicBezTo>
                    <a:cubicBezTo>
                      <a:pt x="1821704" y="503278"/>
                      <a:pt x="1898429" y="510719"/>
                      <a:pt x="1772355" y="487796"/>
                    </a:cubicBezTo>
                    <a:cubicBezTo>
                      <a:pt x="1753477" y="484364"/>
                      <a:pt x="1734726" y="480270"/>
                      <a:pt x="1715911" y="476507"/>
                    </a:cubicBezTo>
                    <a:cubicBezTo>
                      <a:pt x="1690936" y="478291"/>
                      <a:pt x="1575317" y="473426"/>
                      <a:pt x="1524000" y="499085"/>
                    </a:cubicBezTo>
                    <a:cubicBezTo>
                      <a:pt x="1511865" y="505153"/>
                      <a:pt x="1501422" y="514137"/>
                      <a:pt x="1490133" y="521663"/>
                    </a:cubicBezTo>
                    <a:cubicBezTo>
                      <a:pt x="1482607" y="532952"/>
                      <a:pt x="1473623" y="543395"/>
                      <a:pt x="1467555" y="555530"/>
                    </a:cubicBezTo>
                    <a:cubicBezTo>
                      <a:pt x="1449389" y="591861"/>
                      <a:pt x="1450814" y="644683"/>
                      <a:pt x="1444977" y="679707"/>
                    </a:cubicBezTo>
                    <a:cubicBezTo>
                      <a:pt x="1442426" y="695011"/>
                      <a:pt x="1437452" y="709811"/>
                      <a:pt x="1433689" y="724863"/>
                    </a:cubicBezTo>
                    <a:cubicBezTo>
                      <a:pt x="1422400" y="717337"/>
                      <a:pt x="1408298" y="712880"/>
                      <a:pt x="1399822" y="702285"/>
                    </a:cubicBezTo>
                    <a:cubicBezTo>
                      <a:pt x="1363464" y="656837"/>
                      <a:pt x="1418825" y="676848"/>
                      <a:pt x="1365955" y="634552"/>
                    </a:cubicBezTo>
                    <a:cubicBezTo>
                      <a:pt x="1356663" y="627119"/>
                      <a:pt x="1343378" y="627026"/>
                      <a:pt x="1332089" y="623263"/>
                    </a:cubicBezTo>
                    <a:lnTo>
                      <a:pt x="1230489" y="589396"/>
                    </a:lnTo>
                    <a:lnTo>
                      <a:pt x="1162755" y="566818"/>
                    </a:lnTo>
                    <a:cubicBezTo>
                      <a:pt x="1087496" y="570581"/>
                      <a:pt x="1011834" y="569470"/>
                      <a:pt x="936977" y="578107"/>
                    </a:cubicBezTo>
                    <a:cubicBezTo>
                      <a:pt x="913335" y="580835"/>
                      <a:pt x="891822" y="593159"/>
                      <a:pt x="869244" y="600685"/>
                    </a:cubicBezTo>
                    <a:lnTo>
                      <a:pt x="835377" y="611974"/>
                    </a:lnTo>
                    <a:cubicBezTo>
                      <a:pt x="738337" y="676669"/>
                      <a:pt x="861107" y="599111"/>
                      <a:pt x="767644" y="645841"/>
                    </a:cubicBezTo>
                    <a:cubicBezTo>
                      <a:pt x="680105" y="689609"/>
                      <a:pt x="785037" y="651331"/>
                      <a:pt x="699911" y="679707"/>
                    </a:cubicBezTo>
                    <a:cubicBezTo>
                      <a:pt x="703674" y="660892"/>
                      <a:pt x="706546" y="641877"/>
                      <a:pt x="711200" y="623263"/>
                    </a:cubicBezTo>
                    <a:cubicBezTo>
                      <a:pt x="719802" y="588857"/>
                      <a:pt x="737046" y="585237"/>
                      <a:pt x="699911" y="555530"/>
                    </a:cubicBezTo>
                    <a:cubicBezTo>
                      <a:pt x="690619" y="548096"/>
                      <a:pt x="677333" y="548004"/>
                      <a:pt x="666044" y="544241"/>
                    </a:cubicBezTo>
                    <a:cubicBezTo>
                      <a:pt x="639703" y="548004"/>
                      <a:pt x="605837" y="574345"/>
                      <a:pt x="587022" y="555530"/>
                    </a:cubicBezTo>
                    <a:cubicBezTo>
                      <a:pt x="570901" y="539409"/>
                      <a:pt x="620905" y="470838"/>
                      <a:pt x="632177" y="453930"/>
                    </a:cubicBezTo>
                    <a:cubicBezTo>
                      <a:pt x="628656" y="436325"/>
                      <a:pt x="611534" y="338567"/>
                      <a:pt x="598311" y="329752"/>
                    </a:cubicBezTo>
                    <a:lnTo>
                      <a:pt x="564444" y="307174"/>
                    </a:lnTo>
                    <a:cubicBezTo>
                      <a:pt x="556918" y="295885"/>
                      <a:pt x="553371" y="280498"/>
                      <a:pt x="541866" y="273307"/>
                    </a:cubicBezTo>
                    <a:cubicBezTo>
                      <a:pt x="521685" y="260694"/>
                      <a:pt x="496711" y="258256"/>
                      <a:pt x="474133" y="250730"/>
                    </a:cubicBezTo>
                    <a:lnTo>
                      <a:pt x="304800" y="194285"/>
                    </a:lnTo>
                    <a:lnTo>
                      <a:pt x="203200" y="160418"/>
                    </a:lnTo>
                    <a:lnTo>
                      <a:pt x="169333" y="149130"/>
                    </a:lnTo>
                    <a:cubicBezTo>
                      <a:pt x="158044" y="141604"/>
                      <a:pt x="147601" y="132620"/>
                      <a:pt x="135466" y="126552"/>
                    </a:cubicBezTo>
                    <a:cubicBezTo>
                      <a:pt x="86709" y="102173"/>
                      <a:pt x="22578" y="126552"/>
                      <a:pt x="0" y="12655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F680A52A-3B2A-FE41-88C1-F5C4D63BF28F}"/>
                  </a:ext>
                </a:extLst>
              </p:cNvPr>
              <p:cNvSpPr/>
              <p:nvPr/>
            </p:nvSpPr>
            <p:spPr>
              <a:xfrm rot="20738847">
                <a:off x="2112015" y="5843207"/>
                <a:ext cx="394016" cy="2457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EFBB66EA-F84B-6F4F-92CD-5B0C63056CA4}"/>
                </a:ext>
              </a:extLst>
            </p:cNvPr>
            <p:cNvGrpSpPr/>
            <p:nvPr/>
          </p:nvGrpSpPr>
          <p:grpSpPr>
            <a:xfrm>
              <a:off x="1816790" y="5721588"/>
              <a:ext cx="1730550" cy="445410"/>
              <a:chOff x="1134460" y="5633879"/>
              <a:chExt cx="2249143" cy="724863"/>
            </a:xfrm>
          </p:grpSpPr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79FA4091-4246-6F45-9B6B-F7EFEFB9BFB6}"/>
                  </a:ext>
                </a:extLst>
              </p:cNvPr>
              <p:cNvSpPr/>
              <p:nvPr/>
            </p:nvSpPr>
            <p:spPr>
              <a:xfrm>
                <a:off x="1134460" y="5633879"/>
                <a:ext cx="2249143" cy="724863"/>
              </a:xfrm>
              <a:custGeom>
                <a:avLst/>
                <a:gdLst>
                  <a:gd name="connsiteX0" fmla="*/ 0 w 2249143"/>
                  <a:gd name="connsiteY0" fmla="*/ 126552 h 724863"/>
                  <a:gd name="connsiteX1" fmla="*/ 0 w 2249143"/>
                  <a:gd name="connsiteY1" fmla="*/ 126552 h 724863"/>
                  <a:gd name="connsiteX2" fmla="*/ 203200 w 2249143"/>
                  <a:gd name="connsiteY2" fmla="*/ 149130 h 724863"/>
                  <a:gd name="connsiteX3" fmla="*/ 293511 w 2249143"/>
                  <a:gd name="connsiteY3" fmla="*/ 171707 h 724863"/>
                  <a:gd name="connsiteX4" fmla="*/ 598311 w 2249143"/>
                  <a:gd name="connsiteY4" fmla="*/ 149130 h 724863"/>
                  <a:gd name="connsiteX5" fmla="*/ 632177 w 2249143"/>
                  <a:gd name="connsiteY5" fmla="*/ 137841 h 724863"/>
                  <a:gd name="connsiteX6" fmla="*/ 677333 w 2249143"/>
                  <a:gd name="connsiteY6" fmla="*/ 36241 h 724863"/>
                  <a:gd name="connsiteX7" fmla="*/ 688622 w 2249143"/>
                  <a:gd name="connsiteY7" fmla="*/ 2374 h 724863"/>
                  <a:gd name="connsiteX8" fmla="*/ 722489 w 2249143"/>
                  <a:gd name="connsiteY8" fmla="*/ 171707 h 724863"/>
                  <a:gd name="connsiteX9" fmla="*/ 756355 w 2249143"/>
                  <a:gd name="connsiteY9" fmla="*/ 194285 h 724863"/>
                  <a:gd name="connsiteX10" fmla="*/ 790222 w 2249143"/>
                  <a:gd name="connsiteY10" fmla="*/ 205574 h 724863"/>
                  <a:gd name="connsiteX11" fmla="*/ 914400 w 2249143"/>
                  <a:gd name="connsiteY11" fmla="*/ 182996 h 724863"/>
                  <a:gd name="connsiteX12" fmla="*/ 982133 w 2249143"/>
                  <a:gd name="connsiteY12" fmla="*/ 137841 h 724863"/>
                  <a:gd name="connsiteX13" fmla="*/ 1016000 w 2249143"/>
                  <a:gd name="connsiteY13" fmla="*/ 115263 h 724863"/>
                  <a:gd name="connsiteX14" fmla="*/ 1049866 w 2249143"/>
                  <a:gd name="connsiteY14" fmla="*/ 103974 h 724863"/>
                  <a:gd name="connsiteX15" fmla="*/ 1320800 w 2249143"/>
                  <a:gd name="connsiteY15" fmla="*/ 115263 h 724863"/>
                  <a:gd name="connsiteX16" fmla="*/ 1365955 w 2249143"/>
                  <a:gd name="connsiteY16" fmla="*/ 126552 h 724863"/>
                  <a:gd name="connsiteX17" fmla="*/ 1467555 w 2249143"/>
                  <a:gd name="connsiteY17" fmla="*/ 137841 h 724863"/>
                  <a:gd name="connsiteX18" fmla="*/ 1546577 w 2249143"/>
                  <a:gd name="connsiteY18" fmla="*/ 149130 h 724863"/>
                  <a:gd name="connsiteX19" fmla="*/ 1840089 w 2249143"/>
                  <a:gd name="connsiteY19" fmla="*/ 137841 h 724863"/>
                  <a:gd name="connsiteX20" fmla="*/ 1885244 w 2249143"/>
                  <a:gd name="connsiteY20" fmla="*/ 126552 h 724863"/>
                  <a:gd name="connsiteX21" fmla="*/ 1851377 w 2249143"/>
                  <a:gd name="connsiteY21" fmla="*/ 160418 h 724863"/>
                  <a:gd name="connsiteX22" fmla="*/ 1817511 w 2249143"/>
                  <a:gd name="connsiteY22" fmla="*/ 228152 h 724863"/>
                  <a:gd name="connsiteX23" fmla="*/ 1851377 w 2249143"/>
                  <a:gd name="connsiteY23" fmla="*/ 262018 h 724863"/>
                  <a:gd name="connsiteX24" fmla="*/ 2054577 w 2249143"/>
                  <a:gd name="connsiteY24" fmla="*/ 228152 h 724863"/>
                  <a:gd name="connsiteX25" fmla="*/ 2144889 w 2249143"/>
                  <a:gd name="connsiteY25" fmla="*/ 216863 h 724863"/>
                  <a:gd name="connsiteX26" fmla="*/ 2246489 w 2249143"/>
                  <a:gd name="connsiteY26" fmla="*/ 228152 h 724863"/>
                  <a:gd name="connsiteX27" fmla="*/ 2212622 w 2249143"/>
                  <a:gd name="connsiteY27" fmla="*/ 250730 h 724863"/>
                  <a:gd name="connsiteX28" fmla="*/ 2054577 w 2249143"/>
                  <a:gd name="connsiteY28" fmla="*/ 262018 h 724863"/>
                  <a:gd name="connsiteX29" fmla="*/ 1986844 w 2249143"/>
                  <a:gd name="connsiteY29" fmla="*/ 273307 h 724863"/>
                  <a:gd name="connsiteX30" fmla="*/ 1919111 w 2249143"/>
                  <a:gd name="connsiteY30" fmla="*/ 295885 h 724863"/>
                  <a:gd name="connsiteX31" fmla="*/ 1885244 w 2249143"/>
                  <a:gd name="connsiteY31" fmla="*/ 307174 h 724863"/>
                  <a:gd name="connsiteX32" fmla="*/ 1817511 w 2249143"/>
                  <a:gd name="connsiteY32" fmla="*/ 329752 h 724863"/>
                  <a:gd name="connsiteX33" fmla="*/ 1783644 w 2249143"/>
                  <a:gd name="connsiteY33" fmla="*/ 352330 h 724863"/>
                  <a:gd name="connsiteX34" fmla="*/ 1772355 w 2249143"/>
                  <a:gd name="connsiteY34" fmla="*/ 453930 h 724863"/>
                  <a:gd name="connsiteX35" fmla="*/ 1772355 w 2249143"/>
                  <a:gd name="connsiteY35" fmla="*/ 487796 h 724863"/>
                  <a:gd name="connsiteX36" fmla="*/ 1715911 w 2249143"/>
                  <a:gd name="connsiteY36" fmla="*/ 476507 h 724863"/>
                  <a:gd name="connsiteX37" fmla="*/ 1524000 w 2249143"/>
                  <a:gd name="connsiteY37" fmla="*/ 499085 h 724863"/>
                  <a:gd name="connsiteX38" fmla="*/ 1490133 w 2249143"/>
                  <a:gd name="connsiteY38" fmla="*/ 521663 h 724863"/>
                  <a:gd name="connsiteX39" fmla="*/ 1467555 w 2249143"/>
                  <a:gd name="connsiteY39" fmla="*/ 555530 h 724863"/>
                  <a:gd name="connsiteX40" fmla="*/ 1444977 w 2249143"/>
                  <a:gd name="connsiteY40" fmla="*/ 679707 h 724863"/>
                  <a:gd name="connsiteX41" fmla="*/ 1433689 w 2249143"/>
                  <a:gd name="connsiteY41" fmla="*/ 724863 h 724863"/>
                  <a:gd name="connsiteX42" fmla="*/ 1399822 w 2249143"/>
                  <a:gd name="connsiteY42" fmla="*/ 702285 h 724863"/>
                  <a:gd name="connsiteX43" fmla="*/ 1365955 w 2249143"/>
                  <a:gd name="connsiteY43" fmla="*/ 634552 h 724863"/>
                  <a:gd name="connsiteX44" fmla="*/ 1332089 w 2249143"/>
                  <a:gd name="connsiteY44" fmla="*/ 623263 h 724863"/>
                  <a:gd name="connsiteX45" fmla="*/ 1230489 w 2249143"/>
                  <a:gd name="connsiteY45" fmla="*/ 589396 h 724863"/>
                  <a:gd name="connsiteX46" fmla="*/ 1162755 w 2249143"/>
                  <a:gd name="connsiteY46" fmla="*/ 566818 h 724863"/>
                  <a:gd name="connsiteX47" fmla="*/ 936977 w 2249143"/>
                  <a:gd name="connsiteY47" fmla="*/ 578107 h 724863"/>
                  <a:gd name="connsiteX48" fmla="*/ 869244 w 2249143"/>
                  <a:gd name="connsiteY48" fmla="*/ 600685 h 724863"/>
                  <a:gd name="connsiteX49" fmla="*/ 835377 w 2249143"/>
                  <a:gd name="connsiteY49" fmla="*/ 611974 h 724863"/>
                  <a:gd name="connsiteX50" fmla="*/ 767644 w 2249143"/>
                  <a:gd name="connsiteY50" fmla="*/ 645841 h 724863"/>
                  <a:gd name="connsiteX51" fmla="*/ 699911 w 2249143"/>
                  <a:gd name="connsiteY51" fmla="*/ 679707 h 724863"/>
                  <a:gd name="connsiteX52" fmla="*/ 711200 w 2249143"/>
                  <a:gd name="connsiteY52" fmla="*/ 623263 h 724863"/>
                  <a:gd name="connsiteX53" fmla="*/ 699911 w 2249143"/>
                  <a:gd name="connsiteY53" fmla="*/ 555530 h 724863"/>
                  <a:gd name="connsiteX54" fmla="*/ 666044 w 2249143"/>
                  <a:gd name="connsiteY54" fmla="*/ 544241 h 724863"/>
                  <a:gd name="connsiteX55" fmla="*/ 587022 w 2249143"/>
                  <a:gd name="connsiteY55" fmla="*/ 555530 h 724863"/>
                  <a:gd name="connsiteX56" fmla="*/ 632177 w 2249143"/>
                  <a:gd name="connsiteY56" fmla="*/ 453930 h 724863"/>
                  <a:gd name="connsiteX57" fmla="*/ 598311 w 2249143"/>
                  <a:gd name="connsiteY57" fmla="*/ 329752 h 724863"/>
                  <a:gd name="connsiteX58" fmla="*/ 564444 w 2249143"/>
                  <a:gd name="connsiteY58" fmla="*/ 307174 h 724863"/>
                  <a:gd name="connsiteX59" fmla="*/ 541866 w 2249143"/>
                  <a:gd name="connsiteY59" fmla="*/ 273307 h 724863"/>
                  <a:gd name="connsiteX60" fmla="*/ 474133 w 2249143"/>
                  <a:gd name="connsiteY60" fmla="*/ 250730 h 724863"/>
                  <a:gd name="connsiteX61" fmla="*/ 304800 w 2249143"/>
                  <a:gd name="connsiteY61" fmla="*/ 194285 h 724863"/>
                  <a:gd name="connsiteX62" fmla="*/ 203200 w 2249143"/>
                  <a:gd name="connsiteY62" fmla="*/ 160418 h 724863"/>
                  <a:gd name="connsiteX63" fmla="*/ 169333 w 2249143"/>
                  <a:gd name="connsiteY63" fmla="*/ 149130 h 724863"/>
                  <a:gd name="connsiteX64" fmla="*/ 135466 w 2249143"/>
                  <a:gd name="connsiteY64" fmla="*/ 126552 h 724863"/>
                  <a:gd name="connsiteX65" fmla="*/ 0 w 2249143"/>
                  <a:gd name="connsiteY65" fmla="*/ 126552 h 72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249143" h="724863">
                    <a:moveTo>
                      <a:pt x="0" y="126552"/>
                    </a:moveTo>
                    <a:lnTo>
                      <a:pt x="0" y="126552"/>
                    </a:lnTo>
                    <a:cubicBezTo>
                      <a:pt x="67733" y="134078"/>
                      <a:pt x="138547" y="127580"/>
                      <a:pt x="203200" y="149130"/>
                    </a:cubicBezTo>
                    <a:cubicBezTo>
                      <a:pt x="255269" y="166485"/>
                      <a:pt x="225398" y="158084"/>
                      <a:pt x="293511" y="171707"/>
                    </a:cubicBezTo>
                    <a:cubicBezTo>
                      <a:pt x="393107" y="166964"/>
                      <a:pt x="498931" y="171214"/>
                      <a:pt x="598311" y="149130"/>
                    </a:cubicBezTo>
                    <a:cubicBezTo>
                      <a:pt x="609927" y="146549"/>
                      <a:pt x="620888" y="141604"/>
                      <a:pt x="632177" y="137841"/>
                    </a:cubicBezTo>
                    <a:cubicBezTo>
                      <a:pt x="659045" y="57236"/>
                      <a:pt x="641553" y="89909"/>
                      <a:pt x="677333" y="36241"/>
                    </a:cubicBezTo>
                    <a:cubicBezTo>
                      <a:pt x="681096" y="24952"/>
                      <a:pt x="686041" y="-9242"/>
                      <a:pt x="688622" y="2374"/>
                    </a:cubicBezTo>
                    <a:cubicBezTo>
                      <a:pt x="704880" y="75535"/>
                      <a:pt x="673625" y="122843"/>
                      <a:pt x="722489" y="171707"/>
                    </a:cubicBezTo>
                    <a:cubicBezTo>
                      <a:pt x="732083" y="181301"/>
                      <a:pt x="744220" y="188217"/>
                      <a:pt x="756355" y="194285"/>
                    </a:cubicBezTo>
                    <a:cubicBezTo>
                      <a:pt x="766998" y="199607"/>
                      <a:pt x="778933" y="201811"/>
                      <a:pt x="790222" y="205574"/>
                    </a:cubicBezTo>
                    <a:cubicBezTo>
                      <a:pt x="809905" y="203114"/>
                      <a:pt x="884086" y="199837"/>
                      <a:pt x="914400" y="182996"/>
                    </a:cubicBezTo>
                    <a:cubicBezTo>
                      <a:pt x="938120" y="169818"/>
                      <a:pt x="959555" y="152893"/>
                      <a:pt x="982133" y="137841"/>
                    </a:cubicBezTo>
                    <a:cubicBezTo>
                      <a:pt x="993422" y="130315"/>
                      <a:pt x="1003129" y="119554"/>
                      <a:pt x="1016000" y="115263"/>
                    </a:cubicBezTo>
                    <a:lnTo>
                      <a:pt x="1049866" y="103974"/>
                    </a:lnTo>
                    <a:cubicBezTo>
                      <a:pt x="1140177" y="107737"/>
                      <a:pt x="1230640" y="108823"/>
                      <a:pt x="1320800" y="115263"/>
                    </a:cubicBezTo>
                    <a:cubicBezTo>
                      <a:pt x="1336275" y="116368"/>
                      <a:pt x="1350620" y="124193"/>
                      <a:pt x="1365955" y="126552"/>
                    </a:cubicBezTo>
                    <a:cubicBezTo>
                      <a:pt x="1399634" y="131733"/>
                      <a:pt x="1433743" y="133614"/>
                      <a:pt x="1467555" y="137841"/>
                    </a:cubicBezTo>
                    <a:cubicBezTo>
                      <a:pt x="1493958" y="141141"/>
                      <a:pt x="1520236" y="145367"/>
                      <a:pt x="1546577" y="149130"/>
                    </a:cubicBezTo>
                    <a:cubicBezTo>
                      <a:pt x="1644414" y="145367"/>
                      <a:pt x="1742396" y="144354"/>
                      <a:pt x="1840089" y="137841"/>
                    </a:cubicBezTo>
                    <a:cubicBezTo>
                      <a:pt x="1855570" y="136809"/>
                      <a:pt x="1878306" y="112675"/>
                      <a:pt x="1885244" y="126552"/>
                    </a:cubicBezTo>
                    <a:cubicBezTo>
                      <a:pt x="1892383" y="140831"/>
                      <a:pt x="1861597" y="148153"/>
                      <a:pt x="1851377" y="160418"/>
                    </a:cubicBezTo>
                    <a:cubicBezTo>
                      <a:pt x="1827063" y="189594"/>
                      <a:pt x="1828824" y="194212"/>
                      <a:pt x="1817511" y="228152"/>
                    </a:cubicBezTo>
                    <a:cubicBezTo>
                      <a:pt x="1828800" y="239441"/>
                      <a:pt x="1835552" y="259908"/>
                      <a:pt x="1851377" y="262018"/>
                    </a:cubicBezTo>
                    <a:cubicBezTo>
                      <a:pt x="2047063" y="288110"/>
                      <a:pt x="1924685" y="244388"/>
                      <a:pt x="2054577" y="228152"/>
                    </a:cubicBezTo>
                    <a:lnTo>
                      <a:pt x="2144889" y="216863"/>
                    </a:lnTo>
                    <a:cubicBezTo>
                      <a:pt x="2178756" y="220626"/>
                      <a:pt x="2216011" y="212913"/>
                      <a:pt x="2246489" y="228152"/>
                    </a:cubicBezTo>
                    <a:cubicBezTo>
                      <a:pt x="2258624" y="234220"/>
                      <a:pt x="2225983" y="248372"/>
                      <a:pt x="2212622" y="250730"/>
                    </a:cubicBezTo>
                    <a:cubicBezTo>
                      <a:pt x="2160610" y="259908"/>
                      <a:pt x="2107259" y="258255"/>
                      <a:pt x="2054577" y="262018"/>
                    </a:cubicBezTo>
                    <a:cubicBezTo>
                      <a:pt x="2031999" y="265781"/>
                      <a:pt x="2009050" y="267755"/>
                      <a:pt x="1986844" y="273307"/>
                    </a:cubicBezTo>
                    <a:cubicBezTo>
                      <a:pt x="1963756" y="279079"/>
                      <a:pt x="1941689" y="288359"/>
                      <a:pt x="1919111" y="295885"/>
                    </a:cubicBezTo>
                    <a:lnTo>
                      <a:pt x="1885244" y="307174"/>
                    </a:lnTo>
                    <a:cubicBezTo>
                      <a:pt x="1885243" y="307174"/>
                      <a:pt x="1817512" y="329751"/>
                      <a:pt x="1817511" y="329752"/>
                    </a:cubicBezTo>
                    <a:lnTo>
                      <a:pt x="1783644" y="352330"/>
                    </a:lnTo>
                    <a:cubicBezTo>
                      <a:pt x="1776118" y="374908"/>
                      <a:pt x="1744132" y="425708"/>
                      <a:pt x="1772355" y="453930"/>
                    </a:cubicBezTo>
                    <a:cubicBezTo>
                      <a:pt x="1821704" y="503278"/>
                      <a:pt x="1898429" y="510719"/>
                      <a:pt x="1772355" y="487796"/>
                    </a:cubicBezTo>
                    <a:cubicBezTo>
                      <a:pt x="1753477" y="484364"/>
                      <a:pt x="1734726" y="480270"/>
                      <a:pt x="1715911" y="476507"/>
                    </a:cubicBezTo>
                    <a:cubicBezTo>
                      <a:pt x="1690936" y="478291"/>
                      <a:pt x="1575317" y="473426"/>
                      <a:pt x="1524000" y="499085"/>
                    </a:cubicBezTo>
                    <a:cubicBezTo>
                      <a:pt x="1511865" y="505153"/>
                      <a:pt x="1501422" y="514137"/>
                      <a:pt x="1490133" y="521663"/>
                    </a:cubicBezTo>
                    <a:cubicBezTo>
                      <a:pt x="1482607" y="532952"/>
                      <a:pt x="1473623" y="543395"/>
                      <a:pt x="1467555" y="555530"/>
                    </a:cubicBezTo>
                    <a:cubicBezTo>
                      <a:pt x="1449389" y="591861"/>
                      <a:pt x="1450814" y="644683"/>
                      <a:pt x="1444977" y="679707"/>
                    </a:cubicBezTo>
                    <a:cubicBezTo>
                      <a:pt x="1442426" y="695011"/>
                      <a:pt x="1437452" y="709811"/>
                      <a:pt x="1433689" y="724863"/>
                    </a:cubicBezTo>
                    <a:cubicBezTo>
                      <a:pt x="1422400" y="717337"/>
                      <a:pt x="1408298" y="712880"/>
                      <a:pt x="1399822" y="702285"/>
                    </a:cubicBezTo>
                    <a:cubicBezTo>
                      <a:pt x="1363464" y="656837"/>
                      <a:pt x="1418825" y="676848"/>
                      <a:pt x="1365955" y="634552"/>
                    </a:cubicBezTo>
                    <a:cubicBezTo>
                      <a:pt x="1356663" y="627119"/>
                      <a:pt x="1343378" y="627026"/>
                      <a:pt x="1332089" y="623263"/>
                    </a:cubicBezTo>
                    <a:lnTo>
                      <a:pt x="1230489" y="589396"/>
                    </a:lnTo>
                    <a:lnTo>
                      <a:pt x="1162755" y="566818"/>
                    </a:lnTo>
                    <a:cubicBezTo>
                      <a:pt x="1087496" y="570581"/>
                      <a:pt x="1011834" y="569470"/>
                      <a:pt x="936977" y="578107"/>
                    </a:cubicBezTo>
                    <a:cubicBezTo>
                      <a:pt x="913335" y="580835"/>
                      <a:pt x="891822" y="593159"/>
                      <a:pt x="869244" y="600685"/>
                    </a:cubicBezTo>
                    <a:lnTo>
                      <a:pt x="835377" y="611974"/>
                    </a:lnTo>
                    <a:cubicBezTo>
                      <a:pt x="738337" y="676669"/>
                      <a:pt x="861107" y="599111"/>
                      <a:pt x="767644" y="645841"/>
                    </a:cubicBezTo>
                    <a:cubicBezTo>
                      <a:pt x="680105" y="689609"/>
                      <a:pt x="785037" y="651331"/>
                      <a:pt x="699911" y="679707"/>
                    </a:cubicBezTo>
                    <a:cubicBezTo>
                      <a:pt x="703674" y="660892"/>
                      <a:pt x="706546" y="641877"/>
                      <a:pt x="711200" y="623263"/>
                    </a:cubicBezTo>
                    <a:cubicBezTo>
                      <a:pt x="719802" y="588857"/>
                      <a:pt x="737046" y="585237"/>
                      <a:pt x="699911" y="555530"/>
                    </a:cubicBezTo>
                    <a:cubicBezTo>
                      <a:pt x="690619" y="548096"/>
                      <a:pt x="677333" y="548004"/>
                      <a:pt x="666044" y="544241"/>
                    </a:cubicBezTo>
                    <a:cubicBezTo>
                      <a:pt x="639703" y="548004"/>
                      <a:pt x="605837" y="574345"/>
                      <a:pt x="587022" y="555530"/>
                    </a:cubicBezTo>
                    <a:cubicBezTo>
                      <a:pt x="570901" y="539409"/>
                      <a:pt x="620905" y="470838"/>
                      <a:pt x="632177" y="453930"/>
                    </a:cubicBezTo>
                    <a:cubicBezTo>
                      <a:pt x="628656" y="436325"/>
                      <a:pt x="611534" y="338567"/>
                      <a:pt x="598311" y="329752"/>
                    </a:cubicBezTo>
                    <a:lnTo>
                      <a:pt x="564444" y="307174"/>
                    </a:lnTo>
                    <a:cubicBezTo>
                      <a:pt x="556918" y="295885"/>
                      <a:pt x="553371" y="280498"/>
                      <a:pt x="541866" y="273307"/>
                    </a:cubicBezTo>
                    <a:cubicBezTo>
                      <a:pt x="521685" y="260694"/>
                      <a:pt x="496711" y="258256"/>
                      <a:pt x="474133" y="250730"/>
                    </a:cubicBezTo>
                    <a:lnTo>
                      <a:pt x="304800" y="194285"/>
                    </a:lnTo>
                    <a:lnTo>
                      <a:pt x="203200" y="160418"/>
                    </a:lnTo>
                    <a:lnTo>
                      <a:pt x="169333" y="149130"/>
                    </a:lnTo>
                    <a:cubicBezTo>
                      <a:pt x="158044" y="141604"/>
                      <a:pt x="147601" y="132620"/>
                      <a:pt x="135466" y="126552"/>
                    </a:cubicBezTo>
                    <a:cubicBezTo>
                      <a:pt x="86709" y="102173"/>
                      <a:pt x="22578" y="126552"/>
                      <a:pt x="0" y="12655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BBC307A0-BD1C-3D4F-B174-B2995776B15E}"/>
                  </a:ext>
                </a:extLst>
              </p:cNvPr>
              <p:cNvSpPr/>
              <p:nvPr/>
            </p:nvSpPr>
            <p:spPr>
              <a:xfrm rot="20738847">
                <a:off x="2112015" y="5843207"/>
                <a:ext cx="394016" cy="2457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8744DCA9-3DC0-E04A-BA69-773E39B5819A}"/>
              </a:ext>
            </a:extLst>
          </p:cNvPr>
          <p:cNvCxnSpPr/>
          <p:nvPr/>
        </p:nvCxnSpPr>
        <p:spPr>
          <a:xfrm>
            <a:off x="5324306" y="3612804"/>
            <a:ext cx="27432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FB95F1A-B0F9-4A41-B4AC-1DFCC7FC1DBB}"/>
              </a:ext>
            </a:extLst>
          </p:cNvPr>
          <p:cNvGrpSpPr/>
          <p:nvPr/>
        </p:nvGrpSpPr>
        <p:grpSpPr>
          <a:xfrm>
            <a:off x="5732312" y="3309157"/>
            <a:ext cx="1297884" cy="506108"/>
            <a:chOff x="5616052" y="5548822"/>
            <a:chExt cx="1297884" cy="506108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5E47599-EE17-5B49-9E0B-E76C2E49580E}"/>
                </a:ext>
              </a:extLst>
            </p:cNvPr>
            <p:cNvGrpSpPr/>
            <p:nvPr/>
          </p:nvGrpSpPr>
          <p:grpSpPr>
            <a:xfrm>
              <a:off x="5616052" y="5548822"/>
              <a:ext cx="1297884" cy="506108"/>
              <a:chOff x="3789358" y="2590938"/>
              <a:chExt cx="1297884" cy="506108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7D28EECA-51FD-1342-A898-89CD837225BD}"/>
                  </a:ext>
                </a:extLst>
              </p:cNvPr>
              <p:cNvGrpSpPr/>
              <p:nvPr/>
            </p:nvGrpSpPr>
            <p:grpSpPr>
              <a:xfrm>
                <a:off x="3789358" y="2590938"/>
                <a:ext cx="1297884" cy="506108"/>
                <a:chOff x="8896812" y="2112393"/>
                <a:chExt cx="1297884" cy="506108"/>
              </a:xfrm>
            </p:grpSpPr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14046F71-DFE5-4240-83FD-EF2F0F1B031E}"/>
                    </a:ext>
                  </a:extLst>
                </p:cNvPr>
                <p:cNvSpPr/>
                <p:nvPr/>
              </p:nvSpPr>
              <p:spPr>
                <a:xfrm>
                  <a:off x="8896813" y="2314569"/>
                  <a:ext cx="1294781" cy="30393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0C6913A2-BB5D-2B41-839E-1E5131A9FFEC}"/>
                    </a:ext>
                  </a:extLst>
                </p:cNvPr>
                <p:cNvSpPr/>
                <p:nvPr/>
              </p:nvSpPr>
              <p:spPr>
                <a:xfrm>
                  <a:off x="8896812" y="2112393"/>
                  <a:ext cx="1294781" cy="30393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507F6930-C362-F34A-9C1D-6D4ADC116821}"/>
                    </a:ext>
                  </a:extLst>
                </p:cNvPr>
                <p:cNvCxnSpPr>
                  <a:stCxn id="424" idx="2"/>
                  <a:endCxn id="423" idx="2"/>
                </p:cNvCxnSpPr>
                <p:nvPr/>
              </p:nvCxnSpPr>
              <p:spPr>
                <a:xfrm>
                  <a:off x="8896812" y="2264359"/>
                  <a:ext cx="1" cy="20217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21E63DAF-C6CC-6845-B0AA-238171213FD9}"/>
                    </a:ext>
                  </a:extLst>
                </p:cNvPr>
                <p:cNvCxnSpPr/>
                <p:nvPr/>
              </p:nvCxnSpPr>
              <p:spPr>
                <a:xfrm>
                  <a:off x="10194695" y="2265501"/>
                  <a:ext cx="1" cy="20217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F095DA-E62C-2E43-AF3E-61E40144A4B4}"/>
                  </a:ext>
                </a:extLst>
              </p:cNvPr>
              <p:cNvSpPr/>
              <p:nvPr/>
            </p:nvSpPr>
            <p:spPr>
              <a:xfrm rot="12793540">
                <a:off x="4297569" y="2923007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F864BA71-385A-674C-A852-9A2449C77270}"/>
                  </a:ext>
                </a:extLst>
              </p:cNvPr>
              <p:cNvSpPr/>
              <p:nvPr/>
            </p:nvSpPr>
            <p:spPr>
              <a:xfrm rot="12793540">
                <a:off x="4555586" y="2908481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59EC05C7-FB59-D545-9C9E-2C8893FEB89C}"/>
                  </a:ext>
                </a:extLst>
              </p:cNvPr>
              <p:cNvSpPr/>
              <p:nvPr/>
            </p:nvSpPr>
            <p:spPr>
              <a:xfrm rot="12793540">
                <a:off x="4156288" y="2719784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869C0D80-F514-3B42-99C0-5F24B3847C4A}"/>
                  </a:ext>
                </a:extLst>
              </p:cNvPr>
              <p:cNvSpPr/>
              <p:nvPr/>
            </p:nvSpPr>
            <p:spPr>
              <a:xfrm rot="12793540">
                <a:off x="4428560" y="2728512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798D2AD5-0E13-CF44-8332-B8A584ED7579}"/>
                  </a:ext>
                </a:extLst>
              </p:cNvPr>
              <p:cNvSpPr/>
              <p:nvPr/>
            </p:nvSpPr>
            <p:spPr>
              <a:xfrm rot="12793540">
                <a:off x="4759671" y="2826189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0E28B525-BD87-9041-8FF0-12345475E373}"/>
                  </a:ext>
                </a:extLst>
              </p:cNvPr>
              <p:cNvSpPr/>
              <p:nvPr/>
            </p:nvSpPr>
            <p:spPr>
              <a:xfrm rot="12793540">
                <a:off x="4032238" y="2892059"/>
                <a:ext cx="152400" cy="1524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52BA410E-D54C-7D45-8F18-4735FF5B2D95}"/>
                </a:ext>
              </a:extLst>
            </p:cNvPr>
            <p:cNvGrpSpPr/>
            <p:nvPr/>
          </p:nvGrpSpPr>
          <p:grpSpPr>
            <a:xfrm>
              <a:off x="5973508" y="5680491"/>
              <a:ext cx="182652" cy="150436"/>
              <a:chOff x="8260240" y="6075383"/>
              <a:chExt cx="182652" cy="150436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7A697105-6FC1-1E44-8114-A2E917713342}"/>
                  </a:ext>
                </a:extLst>
              </p:cNvPr>
              <p:cNvGrpSpPr/>
              <p:nvPr/>
            </p:nvGrpSpPr>
            <p:grpSpPr>
              <a:xfrm>
                <a:off x="8277595" y="6165679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9011DC04-34FE-1C47-A4A2-635D3802F875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52769264-02B0-224D-BB41-418DE9A5A4F5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A837FB44-F2D2-624E-982C-F3A808623C88}"/>
                  </a:ext>
                </a:extLst>
              </p:cNvPr>
              <p:cNvGrpSpPr/>
              <p:nvPr/>
            </p:nvGrpSpPr>
            <p:grpSpPr>
              <a:xfrm>
                <a:off x="8302518" y="6131022"/>
                <a:ext cx="124354" cy="51795"/>
                <a:chOff x="3619023" y="5667835"/>
                <a:chExt cx="124354" cy="5179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CE321221-4D77-D741-B714-5D690B0C97FE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2ACB40CE-F40D-DD43-B87B-B7F6983A1ECE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2925E07D-0B35-B742-A7BD-DA2236601D94}"/>
                  </a:ext>
                </a:extLst>
              </p:cNvPr>
              <p:cNvGrpSpPr/>
              <p:nvPr/>
            </p:nvGrpSpPr>
            <p:grpSpPr>
              <a:xfrm>
                <a:off x="8260240" y="611004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15E2F25F-57BF-B843-B31D-FB8A4A7B11C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0D68474B-5A31-EB48-B3B1-989D6E648E3C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1E7BFE38-26C3-324E-ACAB-D4C6CBC4148A}"/>
                  </a:ext>
                </a:extLst>
              </p:cNvPr>
              <p:cNvGrpSpPr/>
              <p:nvPr/>
            </p:nvGrpSpPr>
            <p:grpSpPr>
              <a:xfrm>
                <a:off x="8294066" y="607538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7627828D-EB77-6746-A2D5-7FDD4DBC0DD5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7F218D7C-B306-C040-B744-8DA8752B7F0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A2BA147B-C9C7-344A-B86B-43D4649D8E5D}"/>
                  </a:ext>
                </a:extLst>
              </p:cNvPr>
              <p:cNvGrpSpPr/>
              <p:nvPr/>
            </p:nvGrpSpPr>
            <p:grpSpPr>
              <a:xfrm>
                <a:off x="8318538" y="6171755"/>
                <a:ext cx="124354" cy="51795"/>
                <a:chOff x="3619023" y="5667835"/>
                <a:chExt cx="124354" cy="51795"/>
              </a:xfrm>
              <a:solidFill>
                <a:srgbClr val="FFC000"/>
              </a:solidFill>
            </p:grpSpPr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EF860579-CFEA-9648-AC2A-8668C0FB3D5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128AFA7A-0AA2-A04D-83E3-372FF37E68A9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20980B91-BB05-A848-90B5-9B8A4B2213E1}"/>
                  </a:ext>
                </a:extLst>
              </p:cNvPr>
              <p:cNvGrpSpPr/>
              <p:nvPr/>
            </p:nvGrpSpPr>
            <p:grpSpPr>
              <a:xfrm rot="16427266">
                <a:off x="8291882" y="6137744"/>
                <a:ext cx="124354" cy="51795"/>
                <a:chOff x="3619023" y="5667835"/>
                <a:chExt cx="124354" cy="51795"/>
              </a:xfrm>
              <a:solidFill>
                <a:srgbClr val="00B0F0"/>
              </a:solidFill>
            </p:grpSpPr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15AFB38C-EEF2-824D-8704-26CA647B02C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5EA0BC92-FD18-8C45-81B1-0C4BE2FD7A5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186596B0-1FF4-5044-B66A-FAC463D30F7D}"/>
                  </a:ext>
                </a:extLst>
              </p:cNvPr>
              <p:cNvGrpSpPr/>
              <p:nvPr/>
            </p:nvGrpSpPr>
            <p:grpSpPr>
              <a:xfrm rot="970606">
                <a:off x="8314659" y="608036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246EDA23-6095-E047-B15A-8F0450C44D1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FD2F68CE-C7FC-0745-849E-3D78F54E67A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7BAB462-BDF4-4D4C-B21F-821A740BC4AC}"/>
                </a:ext>
              </a:extLst>
            </p:cNvPr>
            <p:cNvGrpSpPr/>
            <p:nvPr/>
          </p:nvGrpSpPr>
          <p:grpSpPr>
            <a:xfrm>
              <a:off x="5840264" y="5854239"/>
              <a:ext cx="182652" cy="150436"/>
              <a:chOff x="8036414" y="6459111"/>
              <a:chExt cx="182652" cy="150436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12EA510E-4195-6D43-9E47-F3CCB648226E}"/>
                  </a:ext>
                </a:extLst>
              </p:cNvPr>
              <p:cNvGrpSpPr/>
              <p:nvPr/>
            </p:nvGrpSpPr>
            <p:grpSpPr>
              <a:xfrm>
                <a:off x="8053769" y="6549407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E15C2DB7-85DC-1447-8CD3-03522BCE781F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9DC1CBF9-98FD-184E-B1AD-14731087C97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18AA8E8D-4740-174B-88D8-B31A04DB25F8}"/>
                  </a:ext>
                </a:extLst>
              </p:cNvPr>
              <p:cNvGrpSpPr/>
              <p:nvPr/>
            </p:nvGrpSpPr>
            <p:grpSpPr>
              <a:xfrm>
                <a:off x="8078692" y="6514750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99A011CC-1E40-8D43-8E08-B78E1874F87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181BDDE5-FA5C-7341-A357-ED94DE8231B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BB4E68D7-241C-EA4D-A664-1B6E338EFCE3}"/>
                  </a:ext>
                </a:extLst>
              </p:cNvPr>
              <p:cNvGrpSpPr/>
              <p:nvPr/>
            </p:nvGrpSpPr>
            <p:grpSpPr>
              <a:xfrm>
                <a:off x="8036414" y="6493768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016080B1-F9FA-7D4E-ADC4-4813AA5E28C0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C5823A06-F602-B344-A28D-3A39BD520A52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0FDDA657-3C14-6949-A438-F8B40EA6A674}"/>
                  </a:ext>
                </a:extLst>
              </p:cNvPr>
              <p:cNvGrpSpPr/>
              <p:nvPr/>
            </p:nvGrpSpPr>
            <p:grpSpPr>
              <a:xfrm>
                <a:off x="8070240" y="6459111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35A6D1E9-7D5A-8646-8E2B-26A086B537A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A5E8BA70-49B5-E54B-B3D3-9F87E819E8D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B08B04BB-0B6B-3E40-A68F-DC0BFEEA797A}"/>
                  </a:ext>
                </a:extLst>
              </p:cNvPr>
              <p:cNvGrpSpPr/>
              <p:nvPr/>
            </p:nvGrpSpPr>
            <p:grpSpPr>
              <a:xfrm>
                <a:off x="8094712" y="6555483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16CB309C-5D0D-8A40-BA0A-6E659400F62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C8153431-D1A4-2A43-BD8A-1CA66A7C490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9907B821-7015-3A4E-BB42-81E9E02C12E4}"/>
                  </a:ext>
                </a:extLst>
              </p:cNvPr>
              <p:cNvGrpSpPr/>
              <p:nvPr/>
            </p:nvGrpSpPr>
            <p:grpSpPr>
              <a:xfrm rot="16427266">
                <a:off x="8068056" y="6521472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F3184D6E-DD1D-CB40-A107-305AA1323D1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1F4BBE70-C232-7E48-A2DA-E8E791032F7B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331D197F-336D-7045-BF11-DCD5D719C4E2}"/>
                  </a:ext>
                </a:extLst>
              </p:cNvPr>
              <p:cNvGrpSpPr/>
              <p:nvPr/>
            </p:nvGrpSpPr>
            <p:grpSpPr>
              <a:xfrm rot="970606">
                <a:off x="8090833" y="6464095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0626ABBD-183E-F442-A5BF-743E4120E7E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03B72906-B8D0-AA42-873C-15A1618B44CF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000F6059-62F1-C647-BE04-B3B588B940EE}"/>
                </a:ext>
              </a:extLst>
            </p:cNvPr>
            <p:cNvGrpSpPr/>
            <p:nvPr/>
          </p:nvGrpSpPr>
          <p:grpSpPr>
            <a:xfrm>
              <a:off x="6110189" y="5886332"/>
              <a:ext cx="182652" cy="150436"/>
              <a:chOff x="8022116" y="6426113"/>
              <a:chExt cx="182652" cy="150436"/>
            </a:xfrm>
          </p:grpSpPr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FA802509-B3C6-BA4C-A82C-5459061A40FA}"/>
                  </a:ext>
                </a:extLst>
              </p:cNvPr>
              <p:cNvGrpSpPr/>
              <p:nvPr/>
            </p:nvGrpSpPr>
            <p:grpSpPr>
              <a:xfrm>
                <a:off x="8039471" y="6516409"/>
                <a:ext cx="124354" cy="51795"/>
                <a:chOff x="3619023" y="5667835"/>
                <a:chExt cx="124354" cy="51795"/>
              </a:xfrm>
              <a:solidFill>
                <a:srgbClr val="FF0000"/>
              </a:solidFill>
            </p:grpSpPr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7E74BC6D-0D95-C441-972E-16283E4D2EFA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0CF3CFA7-C51F-7C46-95AD-DA3EEC535F4F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9025C717-E000-064D-BAD9-B478926BBC2C}"/>
                  </a:ext>
                </a:extLst>
              </p:cNvPr>
              <p:cNvGrpSpPr/>
              <p:nvPr/>
            </p:nvGrpSpPr>
            <p:grpSpPr>
              <a:xfrm>
                <a:off x="8064394" y="6481752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14A6D757-5C2D-C042-A2BF-29B1390C6E19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6406ABED-4A86-C543-B258-F44EA9E8DEDF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9F9EC4FC-EFB5-AF4E-BA88-E70F5C8018BC}"/>
                  </a:ext>
                </a:extLst>
              </p:cNvPr>
              <p:cNvGrpSpPr/>
              <p:nvPr/>
            </p:nvGrpSpPr>
            <p:grpSpPr>
              <a:xfrm>
                <a:off x="8022116" y="646077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A0F4B26E-39DA-2E4B-B51C-25F5727A37D0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1E13A244-0FCB-9A49-909F-AC0B25C48B83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8FABFEC4-94D9-154A-910F-EBA82FAD8539}"/>
                  </a:ext>
                </a:extLst>
              </p:cNvPr>
              <p:cNvGrpSpPr/>
              <p:nvPr/>
            </p:nvGrpSpPr>
            <p:grpSpPr>
              <a:xfrm>
                <a:off x="8055942" y="642611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C119D229-3FBA-144E-A007-05853A0F0161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BF6B17BC-1068-D346-9BF4-8B92C95514F9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8579ECF6-7051-3640-89F1-9FFD2FEECF32}"/>
                  </a:ext>
                </a:extLst>
              </p:cNvPr>
              <p:cNvGrpSpPr/>
              <p:nvPr/>
            </p:nvGrpSpPr>
            <p:grpSpPr>
              <a:xfrm>
                <a:off x="8080414" y="6522485"/>
                <a:ext cx="124354" cy="51795"/>
                <a:chOff x="3619023" y="5667835"/>
                <a:chExt cx="124354" cy="5179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1C9CF977-2CA9-7E4B-8EF6-3933413765F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7F4FEF5B-9E6D-2646-A3AC-F657B5B6D660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8F29DB1-772D-3146-A225-C40BB88B9A9D}"/>
                  </a:ext>
                </a:extLst>
              </p:cNvPr>
              <p:cNvGrpSpPr/>
              <p:nvPr/>
            </p:nvGrpSpPr>
            <p:grpSpPr>
              <a:xfrm rot="16427266">
                <a:off x="8053758" y="6488474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F0268EC3-9803-2A4B-8EAB-570A7251796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C9319FC6-4CB4-8C48-B0E1-D286A65363D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CA621BFA-FE1A-9248-92A4-49C2BB7CD745}"/>
                  </a:ext>
                </a:extLst>
              </p:cNvPr>
              <p:cNvGrpSpPr/>
              <p:nvPr/>
            </p:nvGrpSpPr>
            <p:grpSpPr>
              <a:xfrm rot="970606">
                <a:off x="8076535" y="643109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7B9CBACD-BBA1-8C4F-99F9-E25BFA8BCCB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E7186CE6-005E-BF4A-BA7F-8A1FDBACE1D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5A17F09B-56D3-BF4E-90BA-DCC7F07660EA}"/>
                </a:ext>
              </a:extLst>
            </p:cNvPr>
            <p:cNvGrpSpPr/>
            <p:nvPr/>
          </p:nvGrpSpPr>
          <p:grpSpPr>
            <a:xfrm>
              <a:off x="6577762" y="5792505"/>
              <a:ext cx="182652" cy="150436"/>
              <a:chOff x="8260240" y="6075383"/>
              <a:chExt cx="182652" cy="150436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DC0FAB94-FB88-6343-A31F-F973D6862BF9}"/>
                  </a:ext>
                </a:extLst>
              </p:cNvPr>
              <p:cNvGrpSpPr/>
              <p:nvPr/>
            </p:nvGrpSpPr>
            <p:grpSpPr>
              <a:xfrm>
                <a:off x="8277595" y="6165679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E470FADC-C5B2-1646-987B-C1ED9E0A566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A7A5E58B-3392-D049-ACC1-17EC48C2350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1645F74A-829C-8F4E-87F3-77994DFBC7CA}"/>
                  </a:ext>
                </a:extLst>
              </p:cNvPr>
              <p:cNvGrpSpPr/>
              <p:nvPr/>
            </p:nvGrpSpPr>
            <p:grpSpPr>
              <a:xfrm>
                <a:off x="8302518" y="6131022"/>
                <a:ext cx="124354" cy="51795"/>
                <a:chOff x="3619023" y="5667835"/>
                <a:chExt cx="124354" cy="5179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C02CA77A-DD94-DB45-9E99-B7C1CF5CF82F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250FF6E3-CAF8-4846-BE28-BBE3F3689FC0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47B80968-C0F7-564E-AFAC-542B3BF45BF7}"/>
                  </a:ext>
                </a:extLst>
              </p:cNvPr>
              <p:cNvGrpSpPr/>
              <p:nvPr/>
            </p:nvGrpSpPr>
            <p:grpSpPr>
              <a:xfrm>
                <a:off x="8260240" y="611004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C2B0D6AB-8ACB-C24A-9EB6-4844E03C06CE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1207EF58-12B3-034C-9634-DD85ED6C7F8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FB0F0AEF-3814-EB4A-B012-15990650B09E}"/>
                  </a:ext>
                </a:extLst>
              </p:cNvPr>
              <p:cNvGrpSpPr/>
              <p:nvPr/>
            </p:nvGrpSpPr>
            <p:grpSpPr>
              <a:xfrm>
                <a:off x="8294066" y="607538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CE20B0DB-46CE-EC4E-AA38-24D3BCCB0A9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D3EC6C8E-0E33-0248-AC75-880D3F60E38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E411FA16-1744-D74A-87DD-9B5068E545DE}"/>
                  </a:ext>
                </a:extLst>
              </p:cNvPr>
              <p:cNvGrpSpPr/>
              <p:nvPr/>
            </p:nvGrpSpPr>
            <p:grpSpPr>
              <a:xfrm>
                <a:off x="8318538" y="6171755"/>
                <a:ext cx="124354" cy="51795"/>
                <a:chOff x="3619023" y="5667835"/>
                <a:chExt cx="124354" cy="51795"/>
              </a:xfrm>
              <a:solidFill>
                <a:srgbClr val="FFC000"/>
              </a:solidFill>
            </p:grpSpPr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BBA546B3-406C-0D4B-817C-9C6EE6F63C9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79264C3E-00CF-DC44-AD67-A4B3524D0D81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CB888C4-0CDA-D947-B526-B1CAED8F95DD}"/>
                  </a:ext>
                </a:extLst>
              </p:cNvPr>
              <p:cNvGrpSpPr/>
              <p:nvPr/>
            </p:nvGrpSpPr>
            <p:grpSpPr>
              <a:xfrm rot="16427266">
                <a:off x="8291882" y="6137744"/>
                <a:ext cx="124354" cy="51795"/>
                <a:chOff x="3619023" y="5667835"/>
                <a:chExt cx="124354" cy="51795"/>
              </a:xfrm>
              <a:solidFill>
                <a:srgbClr val="00B0F0"/>
              </a:solidFill>
            </p:grpSpPr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0ABC5D0C-F002-2B46-B871-AAC540ABCBCA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7986B270-9FC2-854B-9B3E-C6D610617531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01A59C74-64AD-2B4B-BB17-DE965460C7A8}"/>
                  </a:ext>
                </a:extLst>
              </p:cNvPr>
              <p:cNvGrpSpPr/>
              <p:nvPr/>
            </p:nvGrpSpPr>
            <p:grpSpPr>
              <a:xfrm rot="970606">
                <a:off x="8314659" y="608036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B1AF99EC-5BA5-074E-9FAE-5DE1BE6D940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15A54B56-5B70-254E-826E-7FA8A866458C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34300E5-FB56-5146-A72E-E2C2C36FE692}"/>
                </a:ext>
              </a:extLst>
            </p:cNvPr>
            <p:cNvGrpSpPr/>
            <p:nvPr/>
          </p:nvGrpSpPr>
          <p:grpSpPr>
            <a:xfrm>
              <a:off x="6241837" y="5692480"/>
              <a:ext cx="182652" cy="150436"/>
              <a:chOff x="8022116" y="6426113"/>
              <a:chExt cx="182652" cy="150436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64CB19EB-824D-7244-804A-81568196B2C0}"/>
                  </a:ext>
                </a:extLst>
              </p:cNvPr>
              <p:cNvGrpSpPr/>
              <p:nvPr/>
            </p:nvGrpSpPr>
            <p:grpSpPr>
              <a:xfrm>
                <a:off x="8039471" y="6516409"/>
                <a:ext cx="124354" cy="51795"/>
                <a:chOff x="3619023" y="5667835"/>
                <a:chExt cx="124354" cy="51795"/>
              </a:xfrm>
              <a:solidFill>
                <a:srgbClr val="FF0000"/>
              </a:solidFill>
            </p:grpSpPr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7469E5A2-80B2-894A-AFD5-7DEDE003443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1388F30E-C33D-DD43-9954-82788CE8C08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2CB233AB-E529-EB4F-855E-DD253BED215A}"/>
                  </a:ext>
                </a:extLst>
              </p:cNvPr>
              <p:cNvGrpSpPr/>
              <p:nvPr/>
            </p:nvGrpSpPr>
            <p:grpSpPr>
              <a:xfrm>
                <a:off x="8064394" y="6481752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A8C19F71-6D23-0548-881E-1625474570A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3494062C-2E75-A442-9E1A-071994710B0F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D073CE72-80C9-D549-8BBE-A89ACCEE7D13}"/>
                  </a:ext>
                </a:extLst>
              </p:cNvPr>
              <p:cNvGrpSpPr/>
              <p:nvPr/>
            </p:nvGrpSpPr>
            <p:grpSpPr>
              <a:xfrm>
                <a:off x="8022116" y="646077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1C6B7C32-E58B-394D-9D63-4587726F8D0A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AC49704C-59DE-0944-BAEF-E399A0DF9E9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66128044-62C7-574A-92ED-5920D93D7FA2}"/>
                  </a:ext>
                </a:extLst>
              </p:cNvPr>
              <p:cNvGrpSpPr/>
              <p:nvPr/>
            </p:nvGrpSpPr>
            <p:grpSpPr>
              <a:xfrm>
                <a:off x="8055942" y="642611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4CD661A8-D0B4-7D41-84C9-FDE9836CE1C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DE8DB2D4-5172-4245-8623-7E34EE06DB79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8BA77A8C-C537-DA4B-988E-0FEFF28268A7}"/>
                  </a:ext>
                </a:extLst>
              </p:cNvPr>
              <p:cNvGrpSpPr/>
              <p:nvPr/>
            </p:nvGrpSpPr>
            <p:grpSpPr>
              <a:xfrm>
                <a:off x="8080414" y="6522485"/>
                <a:ext cx="124354" cy="51795"/>
                <a:chOff x="3619023" y="5667835"/>
                <a:chExt cx="124354" cy="5179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CEC713F5-DFCB-CC42-93B3-DAB21B73A38F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BF3309DD-4214-9E44-BD55-69EBE678465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CAE637EF-72A8-2547-8EDF-061D79B5F867}"/>
                  </a:ext>
                </a:extLst>
              </p:cNvPr>
              <p:cNvGrpSpPr/>
              <p:nvPr/>
            </p:nvGrpSpPr>
            <p:grpSpPr>
              <a:xfrm rot="16427266">
                <a:off x="8053758" y="6488474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076F1B9E-9839-AC40-9106-94191C94CFD1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BF0DD51E-F127-E94E-8780-402A5342ED78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33D550E3-0F12-BE4D-8A6B-B160928DA9F6}"/>
                  </a:ext>
                </a:extLst>
              </p:cNvPr>
              <p:cNvGrpSpPr/>
              <p:nvPr/>
            </p:nvGrpSpPr>
            <p:grpSpPr>
              <a:xfrm rot="970606">
                <a:off x="8076535" y="643109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61B4D648-5F0E-894A-A1C2-BBD7591DB474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2B0096C2-4398-C44F-B715-697B2E9D4578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4D8EC123-E08A-E44A-B4D2-AB64E77F2BAC}"/>
                </a:ext>
              </a:extLst>
            </p:cNvPr>
            <p:cNvGrpSpPr/>
            <p:nvPr/>
          </p:nvGrpSpPr>
          <p:grpSpPr>
            <a:xfrm>
              <a:off x="6363297" y="5867744"/>
              <a:ext cx="182652" cy="150436"/>
              <a:chOff x="8036414" y="6459111"/>
              <a:chExt cx="182652" cy="150436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290D1087-36B5-7B42-86BE-ED5F1A87AA99}"/>
                  </a:ext>
                </a:extLst>
              </p:cNvPr>
              <p:cNvGrpSpPr/>
              <p:nvPr/>
            </p:nvGrpSpPr>
            <p:grpSpPr>
              <a:xfrm>
                <a:off x="8053769" y="6549407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9F9144D8-D578-E94F-BEEC-E4BE9D64DF0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E9F4C0E4-E49D-0143-A58B-D6E1DEC39EB1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702D64F8-DCFD-6748-9E0A-4F4E024A29F5}"/>
                  </a:ext>
                </a:extLst>
              </p:cNvPr>
              <p:cNvGrpSpPr/>
              <p:nvPr/>
            </p:nvGrpSpPr>
            <p:grpSpPr>
              <a:xfrm>
                <a:off x="8078692" y="6514750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BE387506-DB41-6B47-B280-E503EB878E6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3FEEA2C9-F8D7-814F-8152-DA8EAFFD916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A2203929-AFDC-E248-953A-75B4BCE0901F}"/>
                  </a:ext>
                </a:extLst>
              </p:cNvPr>
              <p:cNvGrpSpPr/>
              <p:nvPr/>
            </p:nvGrpSpPr>
            <p:grpSpPr>
              <a:xfrm>
                <a:off x="8036414" y="6493768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6592D7AA-431D-6E45-A252-4BAB5EF96794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2CDCE871-E6B6-E246-8DC6-0D513FC1AFCB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590C996-2A38-7042-9AEC-2154BAE1E6C5}"/>
                  </a:ext>
                </a:extLst>
              </p:cNvPr>
              <p:cNvGrpSpPr/>
              <p:nvPr/>
            </p:nvGrpSpPr>
            <p:grpSpPr>
              <a:xfrm>
                <a:off x="8070240" y="6459111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40066365-CC5E-4649-8211-79EC3ECFD9D9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D814DB35-D96A-274C-8605-08315EDD5883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13E666A0-1E8D-0C4B-BC96-07B802E11BD5}"/>
                  </a:ext>
                </a:extLst>
              </p:cNvPr>
              <p:cNvGrpSpPr/>
              <p:nvPr/>
            </p:nvGrpSpPr>
            <p:grpSpPr>
              <a:xfrm>
                <a:off x="8094712" y="6555483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292C5848-2DD9-EF42-9DC5-9467074E3660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AB6B2AE9-8BBE-B643-A2AD-2DD352F9D61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4CFD506B-41BC-D244-BA2B-A06453A446CB}"/>
                  </a:ext>
                </a:extLst>
              </p:cNvPr>
              <p:cNvGrpSpPr/>
              <p:nvPr/>
            </p:nvGrpSpPr>
            <p:grpSpPr>
              <a:xfrm rot="16427266">
                <a:off x="8068056" y="6521472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BAA168E6-ED95-5C4B-B526-7FD087D67A8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6336E91E-468F-3F4C-8019-869D8F05AD9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84DBD63E-C590-6444-968B-4F84C5325469}"/>
                  </a:ext>
                </a:extLst>
              </p:cNvPr>
              <p:cNvGrpSpPr/>
              <p:nvPr/>
            </p:nvGrpSpPr>
            <p:grpSpPr>
              <a:xfrm rot="970606">
                <a:off x="8090833" y="6464095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EABB2596-476F-064E-BD89-CED9BC841D4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29F612CB-7243-E14E-BC96-B7F6846D89B8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</p:grpSp>
      <p:sp>
        <p:nvSpPr>
          <p:cNvPr id="471" name="Curved Down Arrow 470">
            <a:extLst>
              <a:ext uri="{FF2B5EF4-FFF2-40B4-BE49-F238E27FC236}">
                <a16:creationId xmlns:a16="http://schemas.microsoft.com/office/drawing/2014/main" id="{FFD2D4DD-17BF-0F41-A10D-8A3208648ACC}"/>
              </a:ext>
            </a:extLst>
          </p:cNvPr>
          <p:cNvSpPr/>
          <p:nvPr/>
        </p:nvSpPr>
        <p:spPr>
          <a:xfrm rot="20146942" flipH="1">
            <a:off x="6391092" y="2965298"/>
            <a:ext cx="718666" cy="293265"/>
          </a:xfrm>
          <a:prstGeom prst="curvedDownArrow">
            <a:avLst>
              <a:gd name="adj1" fmla="val 25000"/>
              <a:gd name="adj2" fmla="val 50000"/>
              <a:gd name="adj3" fmla="val 38451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C55496AA-0E3A-734A-A187-D7AACD07D12E}"/>
              </a:ext>
            </a:extLst>
          </p:cNvPr>
          <p:cNvSpPr txBox="1"/>
          <p:nvPr/>
        </p:nvSpPr>
        <p:spPr>
          <a:xfrm>
            <a:off x="7021700" y="2902097"/>
            <a:ext cx="122501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/>
              <a:t>mediatori</a:t>
            </a:r>
            <a:r>
              <a:rPr lang="en-US" sz="1050" dirty="0"/>
              <a:t> </a:t>
            </a:r>
          </a:p>
          <a:p>
            <a:pPr algn="ctr"/>
            <a:r>
              <a:rPr lang="en-US" sz="1050" dirty="0" err="1"/>
              <a:t>dell’infiammazione</a:t>
            </a:r>
            <a:endParaRPr lang="en-US" sz="1050" dirty="0"/>
          </a:p>
          <a:p>
            <a:pPr algn="ctr"/>
            <a:r>
              <a:rPr lang="en-US" sz="1050" dirty="0"/>
              <a:t>(liquor)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5BCD52B5-773C-AA43-AA4D-6F1C499E978F}"/>
              </a:ext>
            </a:extLst>
          </p:cNvPr>
          <p:cNvSpPr txBox="1"/>
          <p:nvPr/>
        </p:nvSpPr>
        <p:spPr>
          <a:xfrm>
            <a:off x="8415539" y="3202871"/>
            <a:ext cx="30423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Modello</a:t>
            </a:r>
            <a:r>
              <a:rPr lang="en-US" sz="1400" dirty="0"/>
              <a:t> in vitro </a:t>
            </a:r>
          </a:p>
          <a:p>
            <a:pPr algn="ctr"/>
            <a:r>
              <a:rPr lang="en-US" sz="1400" dirty="0"/>
              <a:t>di </a:t>
            </a:r>
            <a:r>
              <a:rPr lang="en-US" sz="1400" dirty="0" err="1"/>
              <a:t>induzione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senescenza</a:t>
            </a:r>
            <a:r>
              <a:rPr lang="en-US" sz="1400" dirty="0"/>
              <a:t> </a:t>
            </a:r>
            <a:r>
              <a:rPr lang="en-US" sz="1400" dirty="0" err="1"/>
              <a:t>cellulare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dovuta</a:t>
            </a:r>
            <a:r>
              <a:rPr lang="en-US" sz="1400" dirty="0"/>
              <a:t> </a:t>
            </a:r>
            <a:r>
              <a:rPr lang="en-US" sz="1400" dirty="0" err="1"/>
              <a:t>all’infiammazione</a:t>
            </a:r>
            <a:r>
              <a:rPr lang="en-US" sz="1400" dirty="0"/>
              <a:t> </a:t>
            </a:r>
            <a:endParaRPr lang="en-US" sz="1400" i="1" dirty="0"/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6F11C5F3-1E03-AA4C-9CB9-11BE0F5AB946}"/>
              </a:ext>
            </a:extLst>
          </p:cNvPr>
          <p:cNvGrpSpPr/>
          <p:nvPr/>
        </p:nvGrpSpPr>
        <p:grpSpPr>
          <a:xfrm>
            <a:off x="2833737" y="4546168"/>
            <a:ext cx="728543" cy="1019424"/>
            <a:chOff x="4264948" y="4493312"/>
            <a:chExt cx="1693222" cy="2198557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5E0B09D8-81F1-3C4A-AFBB-ECEFA42AC738}"/>
                </a:ext>
              </a:extLst>
            </p:cNvPr>
            <p:cNvSpPr/>
            <p:nvPr/>
          </p:nvSpPr>
          <p:spPr>
            <a:xfrm>
              <a:off x="4264948" y="4585902"/>
              <a:ext cx="1693222" cy="201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Light" panose="020B0403020202020204" pitchFamily="34" charset="0"/>
              </a:endParaRPr>
            </a:p>
          </p:txBody>
        </p:sp>
        <p:pic>
          <p:nvPicPr>
            <p:cNvPr id="480" name="Picture 479" descr="A picture containing cake, table, decorated, close&#10;&#10;Description automatically generated">
              <a:extLst>
                <a:ext uri="{FF2B5EF4-FFF2-40B4-BE49-F238E27FC236}">
                  <a16:creationId xmlns:a16="http://schemas.microsoft.com/office/drawing/2014/main" id="{97DCA286-C92B-4245-9483-57A9686CE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34" b="89956" l="7463" r="89884">
                          <a14:foregroundMark x1="87141" y1="39034" x2="89386" y2="41060"/>
                          <a14:foregroundMark x1="75114" y1="28183" x2="75651" y2="28668"/>
                          <a14:foregroundMark x1="89386" y1="41060" x2="94859" y2="57174"/>
                          <a14:foregroundMark x1="92772" y1="72059" x2="92537" y2="73731"/>
                          <a14:foregroundMark x1="94859" y1="57174" x2="92898" y2="71155"/>
                          <a14:foregroundMark x1="77962" y1="87204" x2="77612" y2="87528"/>
                          <a14:foregroundMark x1="92537" y1="73731" x2="91771" y2="74439"/>
                          <a14:foregroundMark x1="77612" y1="87528" x2="77454" y2="87555"/>
                          <a14:foregroundMark x1="20019" y1="85059" x2="19358" y2="84635"/>
                          <a14:foregroundMark x1="26059" y1="88931" x2="25875" y2="88813"/>
                          <a14:foregroundMark x1="8837" y1="44571" x2="9322" y2="43979"/>
                          <a14:foregroundMark x1="20291" y1="31393" x2="30642" y2="28072"/>
                          <a14:backgroundMark x1="9287" y1="44040" x2="22720" y2="27925"/>
                          <a14:backgroundMark x1="20066" y1="27483" x2="53566" y2="24614"/>
                          <a14:backgroundMark x1="53566" y1="24614" x2="73964" y2="29139"/>
                          <a14:backgroundMark x1="4643" y1="75828" x2="22056" y2="90066"/>
                          <a14:backgroundMark x1="22056" y1="90066" x2="49088" y2="94371"/>
                          <a14:backgroundMark x1="49088" y1="94371" x2="76285" y2="89845"/>
                          <a14:backgroundMark x1="76285" y1="89845" x2="91211" y2="75386"/>
                          <a14:backgroundMark x1="91211" y1="75386" x2="72637" y2="88190"/>
                          <a14:backgroundMark x1="72637" y1="88190" x2="44942" y2="90287"/>
                          <a14:backgroundMark x1="44942" y1="90287" x2="17413" y2="86093"/>
                          <a14:backgroundMark x1="17413" y1="86093" x2="4643" y2="74172"/>
                          <a14:backgroundMark x1="75290" y1="28808" x2="85904" y2="39514"/>
                          <a14:backgroundMark x1="87231" y1="79581" x2="89221" y2="74172"/>
                          <a14:backgroundMark x1="87231" y1="78698" x2="93201" y2="71302"/>
                          <a14:backgroundMark x1="36650" y1="91943" x2="57877" y2="91501"/>
                          <a14:backgroundMark x1="75954" y1="89404" x2="75954" y2="89404"/>
                          <a14:backgroundMark x1="77280" y1="89073" x2="73964" y2="89404"/>
                          <a14:backgroundMark x1="5970" y1="44812" x2="4643" y2="62252"/>
                          <a14:backgroundMark x1="4643" y1="62252" x2="3980" y2="51104"/>
                          <a14:backgroundMark x1="7960" y1="44481" x2="3980" y2="61589"/>
                          <a14:backgroundMark x1="3980" y1="61589" x2="8126" y2="78918"/>
                          <a14:backgroundMark x1="8126" y1="78918" x2="18076" y2="85320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5179" t="16930" r="7177" b="4640"/>
            <a:stretch/>
          </p:blipFill>
          <p:spPr>
            <a:xfrm>
              <a:off x="4309454" y="4493312"/>
              <a:ext cx="1524015" cy="2198557"/>
            </a:xfrm>
            <a:prstGeom prst="rect">
              <a:avLst/>
            </a:prstGeom>
          </p:spPr>
        </p:pic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3017B18F-8DFC-F646-8FCA-063254145A1F}"/>
              </a:ext>
            </a:extLst>
          </p:cNvPr>
          <p:cNvGrpSpPr/>
          <p:nvPr/>
        </p:nvGrpSpPr>
        <p:grpSpPr>
          <a:xfrm>
            <a:off x="3238115" y="4781029"/>
            <a:ext cx="728543" cy="1019424"/>
            <a:chOff x="4264948" y="4493312"/>
            <a:chExt cx="1693222" cy="2198557"/>
          </a:xfrm>
        </p:grpSpPr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EED7923D-0341-A744-8CD5-B02E70CF90B3}"/>
                </a:ext>
              </a:extLst>
            </p:cNvPr>
            <p:cNvSpPr/>
            <p:nvPr/>
          </p:nvSpPr>
          <p:spPr>
            <a:xfrm>
              <a:off x="4264948" y="4585902"/>
              <a:ext cx="1693222" cy="201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Light" panose="020B0403020202020204" pitchFamily="34" charset="0"/>
              </a:endParaRPr>
            </a:p>
          </p:txBody>
        </p:sp>
        <p:pic>
          <p:nvPicPr>
            <p:cNvPr id="488" name="Picture 487" descr="A picture containing cake, table, decorated, close&#10;&#10;Description automatically generated">
              <a:extLst>
                <a:ext uri="{FF2B5EF4-FFF2-40B4-BE49-F238E27FC236}">
                  <a16:creationId xmlns:a16="http://schemas.microsoft.com/office/drawing/2014/main" id="{BBBBED4E-402C-9D4B-92C5-8F2EE865F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34" b="89956" l="7463" r="89884">
                          <a14:foregroundMark x1="87141" y1="39034" x2="89386" y2="41060"/>
                          <a14:foregroundMark x1="75114" y1="28183" x2="75651" y2="28668"/>
                          <a14:foregroundMark x1="89386" y1="41060" x2="94859" y2="57174"/>
                          <a14:foregroundMark x1="92772" y1="72059" x2="92537" y2="73731"/>
                          <a14:foregroundMark x1="94859" y1="57174" x2="92898" y2="71155"/>
                          <a14:foregroundMark x1="77962" y1="87204" x2="77612" y2="87528"/>
                          <a14:foregroundMark x1="92537" y1="73731" x2="91771" y2="74439"/>
                          <a14:foregroundMark x1="77612" y1="87528" x2="77454" y2="87555"/>
                          <a14:foregroundMark x1="20019" y1="85059" x2="19358" y2="84635"/>
                          <a14:foregroundMark x1="26059" y1="88931" x2="25875" y2="88813"/>
                          <a14:foregroundMark x1="8837" y1="44571" x2="9322" y2="43979"/>
                          <a14:foregroundMark x1="20291" y1="31393" x2="30642" y2="28072"/>
                          <a14:backgroundMark x1="9287" y1="44040" x2="22720" y2="27925"/>
                          <a14:backgroundMark x1="20066" y1="27483" x2="53566" y2="24614"/>
                          <a14:backgroundMark x1="53566" y1="24614" x2="73964" y2="29139"/>
                          <a14:backgroundMark x1="4643" y1="75828" x2="22056" y2="90066"/>
                          <a14:backgroundMark x1="22056" y1="90066" x2="49088" y2="94371"/>
                          <a14:backgroundMark x1="49088" y1="94371" x2="76285" y2="89845"/>
                          <a14:backgroundMark x1="76285" y1="89845" x2="91211" y2="75386"/>
                          <a14:backgroundMark x1="91211" y1="75386" x2="72637" y2="88190"/>
                          <a14:backgroundMark x1="72637" y1="88190" x2="44942" y2="90287"/>
                          <a14:backgroundMark x1="44942" y1="90287" x2="17413" y2="86093"/>
                          <a14:backgroundMark x1="17413" y1="86093" x2="4643" y2="74172"/>
                          <a14:backgroundMark x1="75290" y1="28808" x2="85904" y2="39514"/>
                          <a14:backgroundMark x1="87231" y1="79581" x2="89221" y2="74172"/>
                          <a14:backgroundMark x1="87231" y1="78698" x2="93201" y2="71302"/>
                          <a14:backgroundMark x1="36650" y1="91943" x2="57877" y2="91501"/>
                          <a14:backgroundMark x1="75954" y1="89404" x2="75954" y2="89404"/>
                          <a14:backgroundMark x1="77280" y1="89073" x2="73964" y2="89404"/>
                          <a14:backgroundMark x1="5970" y1="44812" x2="4643" y2="62252"/>
                          <a14:backgroundMark x1="4643" y1="62252" x2="3980" y2="51104"/>
                          <a14:backgroundMark x1="7960" y1="44481" x2="3980" y2="61589"/>
                          <a14:backgroundMark x1="3980" y1="61589" x2="8126" y2="78918"/>
                          <a14:backgroundMark x1="8126" y1="78918" x2="18076" y2="85320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5179" t="16930" r="7177" b="4640"/>
            <a:stretch/>
          </p:blipFill>
          <p:spPr>
            <a:xfrm>
              <a:off x="4309454" y="4493312"/>
              <a:ext cx="1524015" cy="2198557"/>
            </a:xfrm>
            <a:prstGeom prst="rect">
              <a:avLst/>
            </a:prstGeom>
          </p:spPr>
        </p:pic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5F5FD804-B0FC-5745-911E-5D04F459CA2E}"/>
              </a:ext>
            </a:extLst>
          </p:cNvPr>
          <p:cNvGrpSpPr>
            <a:grpSpLocks noChangeAspect="1"/>
          </p:cNvGrpSpPr>
          <p:nvPr/>
        </p:nvGrpSpPr>
        <p:grpSpPr>
          <a:xfrm>
            <a:off x="5051572" y="4704230"/>
            <a:ext cx="980230" cy="1371600"/>
            <a:chOff x="4264948" y="4493312"/>
            <a:chExt cx="1693222" cy="2198557"/>
          </a:xfrm>
        </p:grpSpPr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CD4F5732-8A61-5B43-B38A-3B742957C85C}"/>
                </a:ext>
              </a:extLst>
            </p:cNvPr>
            <p:cNvSpPr/>
            <p:nvPr/>
          </p:nvSpPr>
          <p:spPr>
            <a:xfrm>
              <a:off x="4264948" y="4585902"/>
              <a:ext cx="1693222" cy="201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Light" panose="020B0403020202020204" pitchFamily="34" charset="0"/>
              </a:endParaRPr>
            </a:p>
          </p:txBody>
        </p:sp>
        <p:pic>
          <p:nvPicPr>
            <p:cNvPr id="492" name="Picture 491" descr="A picture containing cake, table, decorated, close&#10;&#10;Description automatically generated">
              <a:extLst>
                <a:ext uri="{FF2B5EF4-FFF2-40B4-BE49-F238E27FC236}">
                  <a16:creationId xmlns:a16="http://schemas.microsoft.com/office/drawing/2014/main" id="{5CB76595-9839-0B4E-A53E-913E5E65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34" b="89956" l="7463" r="89884">
                          <a14:foregroundMark x1="87141" y1="39034" x2="89386" y2="41060"/>
                          <a14:foregroundMark x1="75114" y1="28183" x2="75651" y2="28668"/>
                          <a14:foregroundMark x1="89386" y1="41060" x2="94859" y2="57174"/>
                          <a14:foregroundMark x1="92772" y1="72059" x2="92537" y2="73731"/>
                          <a14:foregroundMark x1="94859" y1="57174" x2="92898" y2="71155"/>
                          <a14:foregroundMark x1="77962" y1="87204" x2="77612" y2="87528"/>
                          <a14:foregroundMark x1="92537" y1="73731" x2="91771" y2="74439"/>
                          <a14:foregroundMark x1="77612" y1="87528" x2="77454" y2="87555"/>
                          <a14:foregroundMark x1="20019" y1="85059" x2="19358" y2="84635"/>
                          <a14:foregroundMark x1="26059" y1="88931" x2="25875" y2="88813"/>
                          <a14:foregroundMark x1="8837" y1="44571" x2="9322" y2="43979"/>
                          <a14:foregroundMark x1="20291" y1="31393" x2="30642" y2="28072"/>
                          <a14:backgroundMark x1="9287" y1="44040" x2="22720" y2="27925"/>
                          <a14:backgroundMark x1="20066" y1="27483" x2="53566" y2="24614"/>
                          <a14:backgroundMark x1="53566" y1="24614" x2="73964" y2="29139"/>
                          <a14:backgroundMark x1="4643" y1="75828" x2="22056" y2="90066"/>
                          <a14:backgroundMark x1="22056" y1="90066" x2="49088" y2="94371"/>
                          <a14:backgroundMark x1="49088" y1="94371" x2="76285" y2="89845"/>
                          <a14:backgroundMark x1="76285" y1="89845" x2="91211" y2="75386"/>
                          <a14:backgroundMark x1="91211" y1="75386" x2="72637" y2="88190"/>
                          <a14:backgroundMark x1="72637" y1="88190" x2="44942" y2="90287"/>
                          <a14:backgroundMark x1="44942" y1="90287" x2="17413" y2="86093"/>
                          <a14:backgroundMark x1="17413" y1="86093" x2="4643" y2="74172"/>
                          <a14:backgroundMark x1="75290" y1="28808" x2="85904" y2="39514"/>
                          <a14:backgroundMark x1="87231" y1="79581" x2="89221" y2="74172"/>
                          <a14:backgroundMark x1="87231" y1="78698" x2="93201" y2="71302"/>
                          <a14:backgroundMark x1="36650" y1="91943" x2="57877" y2="91501"/>
                          <a14:backgroundMark x1="75954" y1="89404" x2="75954" y2="89404"/>
                          <a14:backgroundMark x1="77280" y1="89073" x2="73964" y2="89404"/>
                          <a14:backgroundMark x1="5970" y1="44812" x2="4643" y2="62252"/>
                          <a14:backgroundMark x1="4643" y1="62252" x2="3980" y2="51104"/>
                          <a14:backgroundMark x1="7960" y1="44481" x2="3980" y2="61589"/>
                          <a14:backgroundMark x1="3980" y1="61589" x2="8126" y2="78918"/>
                          <a14:backgroundMark x1="8126" y1="78918" x2="18076" y2="85320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5179" t="16930" r="7177" b="4640"/>
            <a:stretch/>
          </p:blipFill>
          <p:spPr>
            <a:xfrm>
              <a:off x="4309454" y="4493312"/>
              <a:ext cx="1524015" cy="2198557"/>
            </a:xfrm>
            <a:prstGeom prst="rect">
              <a:avLst/>
            </a:prstGeom>
          </p:spPr>
        </p:pic>
        <p:pic>
          <p:nvPicPr>
            <p:cNvPr id="493" name="Picture 492" descr="A close up of a logo&#10;&#10;Description automatically generated">
              <a:extLst>
                <a:ext uri="{FF2B5EF4-FFF2-40B4-BE49-F238E27FC236}">
                  <a16:creationId xmlns:a16="http://schemas.microsoft.com/office/drawing/2014/main" id="{8137198B-1623-2349-B436-3EE5FBD4B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37484" t="72214" r="53631" b="22562"/>
            <a:stretch/>
          </p:blipFill>
          <p:spPr>
            <a:xfrm>
              <a:off x="4957631" y="4664476"/>
              <a:ext cx="920346" cy="8686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F5F73EF2-5150-7E4D-8D70-BB90079A9833}"/>
              </a:ext>
            </a:extLst>
          </p:cNvPr>
          <p:cNvGrpSpPr/>
          <p:nvPr/>
        </p:nvGrpSpPr>
        <p:grpSpPr>
          <a:xfrm>
            <a:off x="3715392" y="5103084"/>
            <a:ext cx="728543" cy="1019424"/>
            <a:chOff x="4264948" y="4493312"/>
            <a:chExt cx="1693222" cy="2198557"/>
          </a:xfrm>
        </p:grpSpPr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B490935E-D6A6-C34B-853D-65BCF2D83168}"/>
                </a:ext>
              </a:extLst>
            </p:cNvPr>
            <p:cNvSpPr/>
            <p:nvPr/>
          </p:nvSpPr>
          <p:spPr>
            <a:xfrm>
              <a:off x="4264948" y="4585902"/>
              <a:ext cx="1693222" cy="201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Light" panose="020B0403020202020204" pitchFamily="34" charset="0"/>
              </a:endParaRPr>
            </a:p>
          </p:txBody>
        </p:sp>
        <p:pic>
          <p:nvPicPr>
            <p:cNvPr id="484" name="Picture 483" descr="A picture containing cake, table, decorated, close&#10;&#10;Description automatically generated">
              <a:extLst>
                <a:ext uri="{FF2B5EF4-FFF2-40B4-BE49-F238E27FC236}">
                  <a16:creationId xmlns:a16="http://schemas.microsoft.com/office/drawing/2014/main" id="{97EEFC73-6538-124A-A690-8664BC572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34" b="89956" l="7463" r="89884">
                          <a14:foregroundMark x1="87141" y1="39034" x2="89386" y2="41060"/>
                          <a14:foregroundMark x1="75114" y1="28183" x2="75651" y2="28668"/>
                          <a14:foregroundMark x1="89386" y1="41060" x2="94859" y2="57174"/>
                          <a14:foregroundMark x1="92772" y1="72059" x2="92537" y2="73731"/>
                          <a14:foregroundMark x1="94859" y1="57174" x2="92898" y2="71155"/>
                          <a14:foregroundMark x1="77962" y1="87204" x2="77612" y2="87528"/>
                          <a14:foregroundMark x1="92537" y1="73731" x2="91771" y2="74439"/>
                          <a14:foregroundMark x1="77612" y1="87528" x2="77454" y2="87555"/>
                          <a14:foregroundMark x1="20019" y1="85059" x2="19358" y2="84635"/>
                          <a14:foregroundMark x1="26059" y1="88931" x2="25875" y2="88813"/>
                          <a14:foregroundMark x1="8837" y1="44571" x2="9322" y2="43979"/>
                          <a14:foregroundMark x1="20291" y1="31393" x2="30642" y2="28072"/>
                          <a14:backgroundMark x1="9287" y1="44040" x2="22720" y2="27925"/>
                          <a14:backgroundMark x1="20066" y1="27483" x2="53566" y2="24614"/>
                          <a14:backgroundMark x1="53566" y1="24614" x2="73964" y2="29139"/>
                          <a14:backgroundMark x1="4643" y1="75828" x2="22056" y2="90066"/>
                          <a14:backgroundMark x1="22056" y1="90066" x2="49088" y2="94371"/>
                          <a14:backgroundMark x1="49088" y1="94371" x2="76285" y2="89845"/>
                          <a14:backgroundMark x1="76285" y1="89845" x2="91211" y2="75386"/>
                          <a14:backgroundMark x1="91211" y1="75386" x2="72637" y2="88190"/>
                          <a14:backgroundMark x1="72637" y1="88190" x2="44942" y2="90287"/>
                          <a14:backgroundMark x1="44942" y1="90287" x2="17413" y2="86093"/>
                          <a14:backgroundMark x1="17413" y1="86093" x2="4643" y2="74172"/>
                          <a14:backgroundMark x1="75290" y1="28808" x2="85904" y2="39514"/>
                          <a14:backgroundMark x1="87231" y1="79581" x2="89221" y2="74172"/>
                          <a14:backgroundMark x1="87231" y1="78698" x2="93201" y2="71302"/>
                          <a14:backgroundMark x1="36650" y1="91943" x2="57877" y2="91501"/>
                          <a14:backgroundMark x1="75954" y1="89404" x2="75954" y2="89404"/>
                          <a14:backgroundMark x1="77280" y1="89073" x2="73964" y2="89404"/>
                          <a14:backgroundMark x1="5970" y1="44812" x2="4643" y2="62252"/>
                          <a14:backgroundMark x1="4643" y1="62252" x2="3980" y2="51104"/>
                          <a14:backgroundMark x1="7960" y1="44481" x2="3980" y2="61589"/>
                          <a14:backgroundMark x1="3980" y1="61589" x2="8126" y2="78918"/>
                          <a14:backgroundMark x1="8126" y1="78918" x2="18076" y2="85320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5179" t="16930" r="7177" b="4640"/>
            <a:stretch/>
          </p:blipFill>
          <p:spPr>
            <a:xfrm>
              <a:off x="4309454" y="4493312"/>
              <a:ext cx="1524015" cy="2198557"/>
            </a:xfrm>
            <a:prstGeom prst="rect">
              <a:avLst/>
            </a:prstGeom>
          </p:spPr>
        </p:pic>
      </p:grpSp>
      <p:sp>
        <p:nvSpPr>
          <p:cNvPr id="494" name="TextBox 493">
            <a:extLst>
              <a:ext uri="{FF2B5EF4-FFF2-40B4-BE49-F238E27FC236}">
                <a16:creationId xmlns:a16="http://schemas.microsoft.com/office/drawing/2014/main" id="{68EED5A8-049E-8B45-A4CA-6A6C82E040ED}"/>
              </a:ext>
            </a:extLst>
          </p:cNvPr>
          <p:cNvSpPr txBox="1"/>
          <p:nvPr/>
        </p:nvSpPr>
        <p:spPr>
          <a:xfrm>
            <a:off x="2592529" y="6079575"/>
            <a:ext cx="20954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/>
              <a:t>Risonanza</a:t>
            </a:r>
            <a:r>
              <a:rPr lang="en-US" sz="1050" dirty="0"/>
              <a:t> </a:t>
            </a:r>
            <a:r>
              <a:rPr lang="en-US" sz="1050" dirty="0" err="1"/>
              <a:t>magnetica</a:t>
            </a:r>
            <a:r>
              <a:rPr lang="en-US" sz="1050" dirty="0"/>
              <a:t> a 3-tesla</a:t>
            </a:r>
          </a:p>
          <a:p>
            <a:pPr algn="ctr"/>
            <a:r>
              <a:rPr lang="en-US" sz="1050" dirty="0"/>
              <a:t>(100 </a:t>
            </a:r>
            <a:r>
              <a:rPr lang="en-US" sz="1050" dirty="0" err="1"/>
              <a:t>persone</a:t>
            </a:r>
            <a:r>
              <a:rPr lang="en-US" sz="1050" dirty="0"/>
              <a:t> con </a:t>
            </a:r>
            <a:r>
              <a:rPr lang="en-US" sz="1050" dirty="0" err="1"/>
              <a:t>sclerosi</a:t>
            </a:r>
            <a:r>
              <a:rPr lang="en-US" sz="1050" dirty="0"/>
              <a:t> </a:t>
            </a:r>
            <a:r>
              <a:rPr lang="en-US" sz="1050" dirty="0" err="1"/>
              <a:t>multipla</a:t>
            </a:r>
            <a:r>
              <a:rPr lang="en-US" sz="1050" dirty="0"/>
              <a:t>)</a:t>
            </a:r>
          </a:p>
        </p:txBody>
      </p:sp>
      <p:cxnSp>
        <p:nvCxnSpPr>
          <p:cNvPr id="496" name="Straight Arrow Connector 495">
            <a:extLst>
              <a:ext uri="{FF2B5EF4-FFF2-40B4-BE49-F238E27FC236}">
                <a16:creationId xmlns:a16="http://schemas.microsoft.com/office/drawing/2014/main" id="{A3AB0950-7933-CF4D-8F36-1474345D1BF5}"/>
              </a:ext>
            </a:extLst>
          </p:cNvPr>
          <p:cNvCxnSpPr/>
          <p:nvPr/>
        </p:nvCxnSpPr>
        <p:spPr>
          <a:xfrm>
            <a:off x="4611498" y="5270665"/>
            <a:ext cx="27432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Box 496">
            <a:extLst>
              <a:ext uri="{FF2B5EF4-FFF2-40B4-BE49-F238E27FC236}">
                <a16:creationId xmlns:a16="http://schemas.microsoft.com/office/drawing/2014/main" id="{EB0BC6EB-3107-2B44-9613-4F9290582653}"/>
              </a:ext>
            </a:extLst>
          </p:cNvPr>
          <p:cNvSpPr txBox="1"/>
          <p:nvPr/>
        </p:nvSpPr>
        <p:spPr>
          <a:xfrm>
            <a:off x="4790106" y="6079575"/>
            <a:ext cx="16498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/>
              <a:t>Identificazione</a:t>
            </a:r>
            <a:r>
              <a:rPr lang="en-US" sz="1050" dirty="0"/>
              <a:t> </a:t>
            </a:r>
            <a:r>
              <a:rPr lang="en-US" sz="1050" dirty="0" err="1"/>
              <a:t>dei</a:t>
            </a:r>
            <a:r>
              <a:rPr lang="en-US" sz="1050" dirty="0"/>
              <a:t> </a:t>
            </a:r>
            <a:r>
              <a:rPr lang="en-US" sz="1050" dirty="0" err="1"/>
              <a:t>casi</a:t>
            </a:r>
            <a:r>
              <a:rPr lang="en-US" sz="1050" dirty="0"/>
              <a:t> </a:t>
            </a:r>
          </a:p>
          <a:p>
            <a:pPr algn="ctr"/>
            <a:r>
              <a:rPr lang="en-US" sz="1050" dirty="0"/>
              <a:t>con </a:t>
            </a:r>
            <a:r>
              <a:rPr lang="en-US" sz="1050" dirty="0" err="1"/>
              <a:t>inflammazione</a:t>
            </a:r>
            <a:r>
              <a:rPr lang="en-US" sz="1050" dirty="0"/>
              <a:t> </a:t>
            </a:r>
            <a:r>
              <a:rPr lang="en-US" sz="1050" dirty="0" err="1"/>
              <a:t>cronica</a:t>
            </a:r>
            <a:endParaRPr lang="en-US" sz="1050" dirty="0"/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E6995264-D566-DB4A-9112-C2FAC70EAAA4}"/>
              </a:ext>
            </a:extLst>
          </p:cNvPr>
          <p:cNvGrpSpPr/>
          <p:nvPr/>
        </p:nvGrpSpPr>
        <p:grpSpPr>
          <a:xfrm>
            <a:off x="6504412" y="4954394"/>
            <a:ext cx="1297884" cy="506108"/>
            <a:chOff x="5616052" y="5548822"/>
            <a:chExt cx="1297884" cy="506108"/>
          </a:xfrm>
        </p:grpSpPr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D63B47CE-02B1-5E43-95FD-B98AE2B2B011}"/>
                </a:ext>
              </a:extLst>
            </p:cNvPr>
            <p:cNvGrpSpPr/>
            <p:nvPr/>
          </p:nvGrpSpPr>
          <p:grpSpPr>
            <a:xfrm>
              <a:off x="5616052" y="5548822"/>
              <a:ext cx="1297884" cy="506108"/>
              <a:chOff x="3789358" y="2590938"/>
              <a:chExt cx="1297884" cy="506108"/>
            </a:xfrm>
          </p:grpSpPr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F8D56F66-A808-BB4F-81E3-B09202DF9335}"/>
                  </a:ext>
                </a:extLst>
              </p:cNvPr>
              <p:cNvGrpSpPr/>
              <p:nvPr/>
            </p:nvGrpSpPr>
            <p:grpSpPr>
              <a:xfrm>
                <a:off x="3789358" y="2590938"/>
                <a:ext cx="1297884" cy="506108"/>
                <a:chOff x="8896812" y="2112393"/>
                <a:chExt cx="1297884" cy="506108"/>
              </a:xfrm>
            </p:grpSpPr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0EBBEFF5-EB1C-9C4F-A20D-7253ADF3FEE8}"/>
                    </a:ext>
                  </a:extLst>
                </p:cNvPr>
                <p:cNvSpPr/>
                <p:nvPr/>
              </p:nvSpPr>
              <p:spPr>
                <a:xfrm>
                  <a:off x="8896813" y="2314569"/>
                  <a:ext cx="1294781" cy="30393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640" name="Oval 639">
                  <a:extLst>
                    <a:ext uri="{FF2B5EF4-FFF2-40B4-BE49-F238E27FC236}">
                      <a16:creationId xmlns:a16="http://schemas.microsoft.com/office/drawing/2014/main" id="{03C217AA-2F50-2941-AC59-92F804449EA4}"/>
                    </a:ext>
                  </a:extLst>
                </p:cNvPr>
                <p:cNvSpPr/>
                <p:nvPr/>
              </p:nvSpPr>
              <p:spPr>
                <a:xfrm>
                  <a:off x="8896812" y="2112393"/>
                  <a:ext cx="1294781" cy="30393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641" name="Straight Connector 640">
                  <a:extLst>
                    <a:ext uri="{FF2B5EF4-FFF2-40B4-BE49-F238E27FC236}">
                      <a16:creationId xmlns:a16="http://schemas.microsoft.com/office/drawing/2014/main" id="{7175F85B-2117-CF4F-9237-481ACB4CF7A5}"/>
                    </a:ext>
                  </a:extLst>
                </p:cNvPr>
                <p:cNvCxnSpPr>
                  <a:stCxn id="640" idx="2"/>
                  <a:endCxn id="639" idx="2"/>
                </p:cNvCxnSpPr>
                <p:nvPr/>
              </p:nvCxnSpPr>
              <p:spPr>
                <a:xfrm>
                  <a:off x="8896812" y="2264359"/>
                  <a:ext cx="1" cy="20217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Straight Connector 641">
                  <a:extLst>
                    <a:ext uri="{FF2B5EF4-FFF2-40B4-BE49-F238E27FC236}">
                      <a16:creationId xmlns:a16="http://schemas.microsoft.com/office/drawing/2014/main" id="{AA3A28C3-C1AC-6E42-AAC2-92E52501D869}"/>
                    </a:ext>
                  </a:extLst>
                </p:cNvPr>
                <p:cNvCxnSpPr/>
                <p:nvPr/>
              </p:nvCxnSpPr>
              <p:spPr>
                <a:xfrm>
                  <a:off x="10194695" y="2265501"/>
                  <a:ext cx="1" cy="20217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A27F4201-3564-F94A-969B-8DCEF3E16E92}"/>
                  </a:ext>
                </a:extLst>
              </p:cNvPr>
              <p:cNvSpPr/>
              <p:nvPr/>
            </p:nvSpPr>
            <p:spPr>
              <a:xfrm rot="12793540">
                <a:off x="4297569" y="2923007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181587A2-21A2-A54B-83EE-C55F6A954077}"/>
                  </a:ext>
                </a:extLst>
              </p:cNvPr>
              <p:cNvSpPr/>
              <p:nvPr/>
            </p:nvSpPr>
            <p:spPr>
              <a:xfrm rot="12793540">
                <a:off x="4555586" y="2908481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F6289DC4-3C0E-6848-928D-5A8D7BF2149C}"/>
                  </a:ext>
                </a:extLst>
              </p:cNvPr>
              <p:cNvSpPr/>
              <p:nvPr/>
            </p:nvSpPr>
            <p:spPr>
              <a:xfrm rot="12793540">
                <a:off x="4156288" y="2719784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C0F87DFD-85A1-D14D-AED6-2746B7C89195}"/>
                  </a:ext>
                </a:extLst>
              </p:cNvPr>
              <p:cNvSpPr/>
              <p:nvPr/>
            </p:nvSpPr>
            <p:spPr>
              <a:xfrm rot="12793540">
                <a:off x="4428560" y="2728512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729B2EB7-F2DA-A745-9B0A-57653C26DD60}"/>
                  </a:ext>
                </a:extLst>
              </p:cNvPr>
              <p:cNvSpPr/>
              <p:nvPr/>
            </p:nvSpPr>
            <p:spPr>
              <a:xfrm rot="12793540">
                <a:off x="4759671" y="2826189"/>
                <a:ext cx="165052" cy="16459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C3AD29A6-44F1-6545-AC09-669C10FB1699}"/>
                  </a:ext>
                </a:extLst>
              </p:cNvPr>
              <p:cNvSpPr/>
              <p:nvPr/>
            </p:nvSpPr>
            <p:spPr>
              <a:xfrm rot="12793540">
                <a:off x="4032238" y="2892059"/>
                <a:ext cx="152400" cy="1524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8C20804D-3C14-2948-9E79-90725D1F71C2}"/>
                </a:ext>
              </a:extLst>
            </p:cNvPr>
            <p:cNvGrpSpPr/>
            <p:nvPr/>
          </p:nvGrpSpPr>
          <p:grpSpPr>
            <a:xfrm>
              <a:off x="5973508" y="5680491"/>
              <a:ext cx="182652" cy="150436"/>
              <a:chOff x="8260240" y="6075383"/>
              <a:chExt cx="182652" cy="150436"/>
            </a:xfrm>
          </p:grpSpPr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9A787C80-8E82-1649-AD50-3B3DD967F197}"/>
                  </a:ext>
                </a:extLst>
              </p:cNvPr>
              <p:cNvGrpSpPr/>
              <p:nvPr/>
            </p:nvGrpSpPr>
            <p:grpSpPr>
              <a:xfrm>
                <a:off x="8277595" y="6165679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21FA4A65-4905-B645-8A88-7B7A815C9F5E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E8EB88B6-60A6-2F45-92A8-8E7B07A8D25C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955DC4A9-3D2C-FF44-AC37-9C066371849A}"/>
                  </a:ext>
                </a:extLst>
              </p:cNvPr>
              <p:cNvGrpSpPr/>
              <p:nvPr/>
            </p:nvGrpSpPr>
            <p:grpSpPr>
              <a:xfrm>
                <a:off x="8302518" y="6131022"/>
                <a:ext cx="124354" cy="51795"/>
                <a:chOff x="3619023" y="5667835"/>
                <a:chExt cx="124354" cy="5179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B54DD2EC-E4A6-5246-A869-E46087DB72C9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BB69D52F-5765-6D4B-A979-2431E5E0F71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64818CBC-9C9A-A142-97C7-D9C80A3524FB}"/>
                  </a:ext>
                </a:extLst>
              </p:cNvPr>
              <p:cNvGrpSpPr/>
              <p:nvPr/>
            </p:nvGrpSpPr>
            <p:grpSpPr>
              <a:xfrm>
                <a:off x="8260240" y="611004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B388D15A-4FCD-1D41-9839-7FE1D74A4DEE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9FCEB4E4-B9EA-B44E-9B21-77C6FD36C6B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C797C7C7-FC9A-D944-AA6B-EC8A20A42380}"/>
                  </a:ext>
                </a:extLst>
              </p:cNvPr>
              <p:cNvGrpSpPr/>
              <p:nvPr/>
            </p:nvGrpSpPr>
            <p:grpSpPr>
              <a:xfrm>
                <a:off x="8294066" y="607538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ABD11107-55C5-584B-A42B-5C6A4717E02A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64913EC2-ED2C-A947-92F3-7F4A12051C08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A14B9076-D753-C146-A65B-B5B6A256CCD3}"/>
                  </a:ext>
                </a:extLst>
              </p:cNvPr>
              <p:cNvGrpSpPr/>
              <p:nvPr/>
            </p:nvGrpSpPr>
            <p:grpSpPr>
              <a:xfrm>
                <a:off x="8318538" y="6171755"/>
                <a:ext cx="124354" cy="51795"/>
                <a:chOff x="3619023" y="5667835"/>
                <a:chExt cx="124354" cy="51795"/>
              </a:xfrm>
              <a:solidFill>
                <a:srgbClr val="FFC000"/>
              </a:solidFill>
            </p:grpSpPr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BCD015DB-F59C-B044-98ED-E6BD25D1102C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DDE63398-B296-FB42-A7BA-7BEEE8FE6C2B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2B4F46CE-6A73-0241-A8B1-D254F4D5F522}"/>
                  </a:ext>
                </a:extLst>
              </p:cNvPr>
              <p:cNvGrpSpPr/>
              <p:nvPr/>
            </p:nvGrpSpPr>
            <p:grpSpPr>
              <a:xfrm rot="16427266">
                <a:off x="8291882" y="6137744"/>
                <a:ext cx="124354" cy="51795"/>
                <a:chOff x="3619023" y="5667835"/>
                <a:chExt cx="124354" cy="51795"/>
              </a:xfrm>
              <a:solidFill>
                <a:srgbClr val="00B0F0"/>
              </a:solidFill>
            </p:grpSpPr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E79540FC-9110-3B42-8308-4FC598C70B95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B37C0981-EBC6-BB4D-A0AD-F2A72BE9D45F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98FECF0C-97D2-B448-AA4B-31AB113AE7EA}"/>
                  </a:ext>
                </a:extLst>
              </p:cNvPr>
              <p:cNvGrpSpPr/>
              <p:nvPr/>
            </p:nvGrpSpPr>
            <p:grpSpPr>
              <a:xfrm rot="970606">
                <a:off x="8314659" y="608036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09F6C0CD-FE2F-E94D-9F42-0C3091384B50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E3C4BB3E-3F53-154A-BD30-29ABFBD8FBC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4CD287DB-878B-8F4D-A3ED-472AFB6ED11A}"/>
                </a:ext>
              </a:extLst>
            </p:cNvPr>
            <p:cNvGrpSpPr/>
            <p:nvPr/>
          </p:nvGrpSpPr>
          <p:grpSpPr>
            <a:xfrm>
              <a:off x="5840264" y="5854239"/>
              <a:ext cx="182652" cy="150436"/>
              <a:chOff x="8036414" y="6459111"/>
              <a:chExt cx="182652" cy="150436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590" name="Group 589">
                <a:extLst>
                  <a:ext uri="{FF2B5EF4-FFF2-40B4-BE49-F238E27FC236}">
                    <a16:creationId xmlns:a16="http://schemas.microsoft.com/office/drawing/2014/main" id="{3D6AC8F1-B9DA-AA41-B5D0-9D0529EC15BE}"/>
                  </a:ext>
                </a:extLst>
              </p:cNvPr>
              <p:cNvGrpSpPr/>
              <p:nvPr/>
            </p:nvGrpSpPr>
            <p:grpSpPr>
              <a:xfrm>
                <a:off x="8053769" y="6549407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75501908-BC86-BB4B-86FB-0C893A6A18EA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FB580BD6-E664-2F40-8E57-4621B3B69E79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C206933A-8326-D44F-ABC6-ABDC1AD4F92E}"/>
                  </a:ext>
                </a:extLst>
              </p:cNvPr>
              <p:cNvGrpSpPr/>
              <p:nvPr/>
            </p:nvGrpSpPr>
            <p:grpSpPr>
              <a:xfrm>
                <a:off x="8078692" y="6514750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7DC0F637-5AE9-F747-A286-4BB631961034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7389D0FA-8DE5-E444-93A6-AE3B4C60B1B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D419BFA9-6610-CF49-9B33-1367195796F6}"/>
                  </a:ext>
                </a:extLst>
              </p:cNvPr>
              <p:cNvGrpSpPr/>
              <p:nvPr/>
            </p:nvGrpSpPr>
            <p:grpSpPr>
              <a:xfrm>
                <a:off x="8036414" y="6493768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FB9C4FB9-E577-A245-BEE6-9E478C477C98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3F2EDD2B-E52D-064C-BD05-2A3A71CDCC8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DC568DE1-29B5-F345-A1F0-231B3BA5D0AA}"/>
                  </a:ext>
                </a:extLst>
              </p:cNvPr>
              <p:cNvGrpSpPr/>
              <p:nvPr/>
            </p:nvGrpSpPr>
            <p:grpSpPr>
              <a:xfrm>
                <a:off x="8070240" y="6459111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EE4ABB7E-860D-9143-AF99-45D5B2B0B988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6173BF84-DC3A-8D4D-8A17-686D2019732B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26807DF2-D174-1544-8383-CDC88626A078}"/>
                  </a:ext>
                </a:extLst>
              </p:cNvPr>
              <p:cNvGrpSpPr/>
              <p:nvPr/>
            </p:nvGrpSpPr>
            <p:grpSpPr>
              <a:xfrm>
                <a:off x="8094712" y="6555483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305AE590-630B-9C43-BE04-ED75A77330A0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7523784C-79C5-4244-B608-73E74294C0A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7B3CA840-0CBC-7242-A1FC-4C060D049268}"/>
                  </a:ext>
                </a:extLst>
              </p:cNvPr>
              <p:cNvGrpSpPr/>
              <p:nvPr/>
            </p:nvGrpSpPr>
            <p:grpSpPr>
              <a:xfrm rot="16427266">
                <a:off x="8068056" y="6521472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15DE108B-E49E-BA4A-A850-DF617C1566EC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E7229880-2D9E-6949-A54F-12921B77E59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70DF3621-4CA1-4046-A292-6542412EA1CF}"/>
                  </a:ext>
                </a:extLst>
              </p:cNvPr>
              <p:cNvGrpSpPr/>
              <p:nvPr/>
            </p:nvGrpSpPr>
            <p:grpSpPr>
              <a:xfrm rot="970606">
                <a:off x="8090833" y="6464095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09D9F8B9-4064-0F4B-8E9C-1C232326492D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A6223C7B-32D9-9343-83EF-6508B2E6185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E61E9E8C-9F01-654D-8803-20905E650AFC}"/>
                </a:ext>
              </a:extLst>
            </p:cNvPr>
            <p:cNvGrpSpPr/>
            <p:nvPr/>
          </p:nvGrpSpPr>
          <p:grpSpPr>
            <a:xfrm>
              <a:off x="6110189" y="5886332"/>
              <a:ext cx="182652" cy="150436"/>
              <a:chOff x="8022116" y="6426113"/>
              <a:chExt cx="182652" cy="150436"/>
            </a:xfrm>
          </p:grpSpPr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7CC222D3-880B-194F-A76D-F8200320A321}"/>
                  </a:ext>
                </a:extLst>
              </p:cNvPr>
              <p:cNvGrpSpPr/>
              <p:nvPr/>
            </p:nvGrpSpPr>
            <p:grpSpPr>
              <a:xfrm>
                <a:off x="8039471" y="6516409"/>
                <a:ext cx="124354" cy="51795"/>
                <a:chOff x="3619023" y="5667835"/>
                <a:chExt cx="124354" cy="51795"/>
              </a:xfrm>
              <a:solidFill>
                <a:srgbClr val="FF0000"/>
              </a:solidFill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EC74A149-5473-8149-80C0-CD2A820E3F80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97F2C496-DAB3-3042-8E78-81462DEE1CDB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AB9D5E47-8A82-244C-896F-8EA05E675D11}"/>
                  </a:ext>
                </a:extLst>
              </p:cNvPr>
              <p:cNvGrpSpPr/>
              <p:nvPr/>
            </p:nvGrpSpPr>
            <p:grpSpPr>
              <a:xfrm>
                <a:off x="8064394" y="6481752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24F38603-6847-EE45-BF8D-FDC65DF0F25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D095E5A0-6E4D-4941-A383-EF522E12C072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465591F3-74DB-BC4B-949B-D7E469F7FFC9}"/>
                  </a:ext>
                </a:extLst>
              </p:cNvPr>
              <p:cNvGrpSpPr/>
              <p:nvPr/>
            </p:nvGrpSpPr>
            <p:grpSpPr>
              <a:xfrm>
                <a:off x="8022116" y="646077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CA2DA0F2-F28F-5D47-92E3-96FA27859C9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BE6D1CB9-693E-7842-A2B2-C5017CE169D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1204ADE8-E371-9F49-AA2E-801FBB5A2900}"/>
                  </a:ext>
                </a:extLst>
              </p:cNvPr>
              <p:cNvGrpSpPr/>
              <p:nvPr/>
            </p:nvGrpSpPr>
            <p:grpSpPr>
              <a:xfrm>
                <a:off x="8055942" y="642611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1F4B1B12-4841-B345-9AB4-DCC66F636C8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41A9E5A9-51A4-ED4E-9968-12C28E679A22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614B342D-CD88-E341-A0C2-308B8736D4E8}"/>
                  </a:ext>
                </a:extLst>
              </p:cNvPr>
              <p:cNvGrpSpPr/>
              <p:nvPr/>
            </p:nvGrpSpPr>
            <p:grpSpPr>
              <a:xfrm>
                <a:off x="8080414" y="6522485"/>
                <a:ext cx="124354" cy="51795"/>
                <a:chOff x="3619023" y="5667835"/>
                <a:chExt cx="124354" cy="5179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5269860C-EEEC-9345-9244-34E1BE60898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1331CFB1-A173-844A-AA94-A3922E730B24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8760DEFB-358C-5647-8324-36B51DBC016A}"/>
                  </a:ext>
                </a:extLst>
              </p:cNvPr>
              <p:cNvGrpSpPr/>
              <p:nvPr/>
            </p:nvGrpSpPr>
            <p:grpSpPr>
              <a:xfrm rot="16427266">
                <a:off x="8053758" y="6488474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2ACE792E-4230-D840-967E-63B44ABC922C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6B4C4432-3E02-394A-A4FD-21574339C798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E667676C-7983-CF4D-B70F-930DA1422B54}"/>
                  </a:ext>
                </a:extLst>
              </p:cNvPr>
              <p:cNvGrpSpPr/>
              <p:nvPr/>
            </p:nvGrpSpPr>
            <p:grpSpPr>
              <a:xfrm rot="970606">
                <a:off x="8076535" y="643109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22543A01-5D4C-524D-862B-F6622BF555CD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17DB1724-0BF5-3F42-A95E-B3332C2B27B1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168FA173-0D98-FB42-9659-A3D27A32CB9B}"/>
                </a:ext>
              </a:extLst>
            </p:cNvPr>
            <p:cNvGrpSpPr/>
            <p:nvPr/>
          </p:nvGrpSpPr>
          <p:grpSpPr>
            <a:xfrm>
              <a:off x="6577762" y="5792505"/>
              <a:ext cx="182652" cy="150436"/>
              <a:chOff x="8260240" y="6075383"/>
              <a:chExt cx="182652" cy="150436"/>
            </a:xfrm>
          </p:grpSpPr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01059367-4716-CC46-91C9-7179BB07E537}"/>
                  </a:ext>
                </a:extLst>
              </p:cNvPr>
              <p:cNvGrpSpPr/>
              <p:nvPr/>
            </p:nvGrpSpPr>
            <p:grpSpPr>
              <a:xfrm>
                <a:off x="8277595" y="6165679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3D26D563-974E-2440-B6F4-614A574F3248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A96A8ED2-0006-EF48-A753-62796CE53F9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05AAA84-1C9E-6B4A-8B35-C639976DCA69}"/>
                  </a:ext>
                </a:extLst>
              </p:cNvPr>
              <p:cNvGrpSpPr/>
              <p:nvPr/>
            </p:nvGrpSpPr>
            <p:grpSpPr>
              <a:xfrm>
                <a:off x="8302518" y="6131022"/>
                <a:ext cx="124354" cy="51795"/>
                <a:chOff x="3619023" y="5667835"/>
                <a:chExt cx="124354" cy="5179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992A9734-0010-F34A-9CE4-205069698D33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D3B1E4AB-5AEE-7947-88A0-DC0541FDD790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16261F50-61D5-AF4A-ABBF-7CE3512675EB}"/>
                  </a:ext>
                </a:extLst>
              </p:cNvPr>
              <p:cNvGrpSpPr/>
              <p:nvPr/>
            </p:nvGrpSpPr>
            <p:grpSpPr>
              <a:xfrm>
                <a:off x="8260240" y="611004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457AC72C-1537-0A40-8195-534E8CD5413F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101E4B3D-3B94-D64C-B847-FB07CEB74AC8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51A000E4-1BF3-2C45-90FE-029EED2191D3}"/>
                  </a:ext>
                </a:extLst>
              </p:cNvPr>
              <p:cNvGrpSpPr/>
              <p:nvPr/>
            </p:nvGrpSpPr>
            <p:grpSpPr>
              <a:xfrm>
                <a:off x="8294066" y="607538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7484E6E4-015B-1D4E-92B1-D8C2E4CC8BAC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53F4E608-F952-B64F-B517-F457FFB2BA7C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3CB5277F-E143-6C46-AABD-B03A2F3B0572}"/>
                  </a:ext>
                </a:extLst>
              </p:cNvPr>
              <p:cNvGrpSpPr/>
              <p:nvPr/>
            </p:nvGrpSpPr>
            <p:grpSpPr>
              <a:xfrm>
                <a:off x="8318538" y="6171755"/>
                <a:ext cx="124354" cy="51795"/>
                <a:chOff x="3619023" y="5667835"/>
                <a:chExt cx="124354" cy="51795"/>
              </a:xfrm>
              <a:solidFill>
                <a:srgbClr val="FFC000"/>
              </a:solidFill>
            </p:grpSpPr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CB8BE7C6-D367-0D45-B1F9-E3D3B190E8E5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8CAB11E5-F8E4-9845-8BFB-9012EEA00460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DCCCAFA8-CD1E-2B41-885C-8893F31113A5}"/>
                  </a:ext>
                </a:extLst>
              </p:cNvPr>
              <p:cNvGrpSpPr/>
              <p:nvPr/>
            </p:nvGrpSpPr>
            <p:grpSpPr>
              <a:xfrm rot="16427266">
                <a:off x="8291882" y="6137744"/>
                <a:ext cx="124354" cy="51795"/>
                <a:chOff x="3619023" y="5667835"/>
                <a:chExt cx="124354" cy="51795"/>
              </a:xfrm>
              <a:solidFill>
                <a:srgbClr val="00B0F0"/>
              </a:solidFill>
            </p:grpSpPr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F2FF14E9-B409-7947-8128-006FBD83103F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D5FB5719-7508-7841-8D58-1025A4E9C849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7C234397-BFB2-B748-8DB8-C5BE8298D037}"/>
                  </a:ext>
                </a:extLst>
              </p:cNvPr>
              <p:cNvGrpSpPr/>
              <p:nvPr/>
            </p:nvGrpSpPr>
            <p:grpSpPr>
              <a:xfrm rot="970606">
                <a:off x="8314659" y="608036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C14750B4-FAC8-8249-AF94-4B89CC6DB8FE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377386C2-00BB-C543-8389-90135A5E5B07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1D2092FA-71D1-3446-9DB7-BA809863EF05}"/>
                </a:ext>
              </a:extLst>
            </p:cNvPr>
            <p:cNvGrpSpPr/>
            <p:nvPr/>
          </p:nvGrpSpPr>
          <p:grpSpPr>
            <a:xfrm>
              <a:off x="6241837" y="5692480"/>
              <a:ext cx="182652" cy="150436"/>
              <a:chOff x="8022116" y="6426113"/>
              <a:chExt cx="182652" cy="150436"/>
            </a:xfrm>
          </p:grpSpPr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864F21D2-6836-3246-A5B2-6A41D4505307}"/>
                  </a:ext>
                </a:extLst>
              </p:cNvPr>
              <p:cNvGrpSpPr/>
              <p:nvPr/>
            </p:nvGrpSpPr>
            <p:grpSpPr>
              <a:xfrm>
                <a:off x="8039471" y="6516409"/>
                <a:ext cx="124354" cy="51795"/>
                <a:chOff x="3619023" y="5667835"/>
                <a:chExt cx="124354" cy="51795"/>
              </a:xfrm>
              <a:solidFill>
                <a:srgbClr val="FF0000"/>
              </a:solidFill>
            </p:grpSpPr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41E2D23B-7894-7D45-8030-407C6D7C778D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328792BC-2540-3446-A4EA-949D5F66C88E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id="{8150C867-898E-EC4A-A67A-EDF32BF02711}"/>
                  </a:ext>
                </a:extLst>
              </p:cNvPr>
              <p:cNvGrpSpPr/>
              <p:nvPr/>
            </p:nvGrpSpPr>
            <p:grpSpPr>
              <a:xfrm>
                <a:off x="8064394" y="6481752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C36CF639-9B97-1D4C-B32A-C2A093D3FA3E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95318724-AB2D-534F-B090-90B72D8D33D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29" name="Group 528">
                <a:extLst>
                  <a:ext uri="{FF2B5EF4-FFF2-40B4-BE49-F238E27FC236}">
                    <a16:creationId xmlns:a16="http://schemas.microsoft.com/office/drawing/2014/main" id="{E4E75F70-2D9E-0E43-87A8-6230D8754F88}"/>
                  </a:ext>
                </a:extLst>
              </p:cNvPr>
              <p:cNvGrpSpPr/>
              <p:nvPr/>
            </p:nvGrpSpPr>
            <p:grpSpPr>
              <a:xfrm>
                <a:off x="8022116" y="6460770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96C75B33-504F-7F40-934A-B9C82E06899A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05163F32-5059-0C41-AF0F-5B74ACEF8A65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30" name="Group 529">
                <a:extLst>
                  <a:ext uri="{FF2B5EF4-FFF2-40B4-BE49-F238E27FC236}">
                    <a16:creationId xmlns:a16="http://schemas.microsoft.com/office/drawing/2014/main" id="{CDA86366-057D-B344-9D75-1B06D990385F}"/>
                  </a:ext>
                </a:extLst>
              </p:cNvPr>
              <p:cNvGrpSpPr/>
              <p:nvPr/>
            </p:nvGrpSpPr>
            <p:grpSpPr>
              <a:xfrm>
                <a:off x="8055942" y="6426113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2F6D24E5-16A1-A94B-9C03-4FD2F96907CC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6CB3280-7CA2-AF47-BCFF-A2FFE22B7B40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C820CD33-E7F8-9E4D-BDCF-3F2A1C1A4C15}"/>
                  </a:ext>
                </a:extLst>
              </p:cNvPr>
              <p:cNvGrpSpPr/>
              <p:nvPr/>
            </p:nvGrpSpPr>
            <p:grpSpPr>
              <a:xfrm>
                <a:off x="8080414" y="6522485"/>
                <a:ext cx="124354" cy="51795"/>
                <a:chOff x="3619023" y="5667835"/>
                <a:chExt cx="124354" cy="5179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442F8BDB-6D39-4041-B47F-927CB1F15EC7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5D0D39DD-7028-F746-96CE-8CCC08EE7D26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D1C7EB64-52C5-E14E-9491-C4D23AD9FA42}"/>
                  </a:ext>
                </a:extLst>
              </p:cNvPr>
              <p:cNvGrpSpPr/>
              <p:nvPr/>
            </p:nvGrpSpPr>
            <p:grpSpPr>
              <a:xfrm rot="16427266">
                <a:off x="8053758" y="6488474"/>
                <a:ext cx="124354" cy="51795"/>
                <a:chOff x="3619023" y="5667835"/>
                <a:chExt cx="124354" cy="517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AF1C449E-078F-A242-9E79-23AD25AFF8B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1ABA5684-E76C-3F41-B77B-E38EC931BDC3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74BC246E-ACF5-F14E-BD1F-88B95AF00CFD}"/>
                  </a:ext>
                </a:extLst>
              </p:cNvPr>
              <p:cNvGrpSpPr/>
              <p:nvPr/>
            </p:nvGrpSpPr>
            <p:grpSpPr>
              <a:xfrm rot="970606">
                <a:off x="8076535" y="6431097"/>
                <a:ext cx="124354" cy="51795"/>
                <a:chOff x="3619023" y="5667835"/>
                <a:chExt cx="124354" cy="51795"/>
              </a:xfrm>
              <a:solidFill>
                <a:srgbClr val="FFFF00"/>
              </a:solidFill>
            </p:grpSpPr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5C1F0EBB-B48A-6C44-87C5-92EEB8B4084B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E3B0FBEE-D9A6-7547-8ADA-EE7B64DE30FB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E76E25A7-70C2-6B49-A0BD-49DCE12D6430}"/>
                </a:ext>
              </a:extLst>
            </p:cNvPr>
            <p:cNvGrpSpPr/>
            <p:nvPr/>
          </p:nvGrpSpPr>
          <p:grpSpPr>
            <a:xfrm>
              <a:off x="6363297" y="5867744"/>
              <a:ext cx="182652" cy="150436"/>
              <a:chOff x="8036414" y="6459111"/>
              <a:chExt cx="182652" cy="150436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6817E43B-7948-B241-892E-4F12CDB3827F}"/>
                  </a:ext>
                </a:extLst>
              </p:cNvPr>
              <p:cNvGrpSpPr/>
              <p:nvPr/>
            </p:nvGrpSpPr>
            <p:grpSpPr>
              <a:xfrm>
                <a:off x="8053769" y="6549407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FD72F5BD-AB86-524E-B43E-0CCD6CBEFF91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FEFE8B87-ED77-9844-8D6F-840FFDC5C931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1B2C0943-EFAD-5845-9C77-F5389B33B69A}"/>
                  </a:ext>
                </a:extLst>
              </p:cNvPr>
              <p:cNvGrpSpPr/>
              <p:nvPr/>
            </p:nvGrpSpPr>
            <p:grpSpPr>
              <a:xfrm>
                <a:off x="8078692" y="6514750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F16A6E77-6B01-054B-AC12-0BEA5A588D6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38AA7F6F-B0A1-AD46-B4B7-B5C7EC2AFE82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5B1B059E-56D4-6E4F-B9CA-3B850775FFCF}"/>
                  </a:ext>
                </a:extLst>
              </p:cNvPr>
              <p:cNvGrpSpPr/>
              <p:nvPr/>
            </p:nvGrpSpPr>
            <p:grpSpPr>
              <a:xfrm>
                <a:off x="8036414" y="6493768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01783840-5E64-354E-B7A8-AECA8920900F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10276955-64B2-9445-85AA-B45DB28B73DF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7F19403D-39B4-F045-9053-57CE5EBAC897}"/>
                  </a:ext>
                </a:extLst>
              </p:cNvPr>
              <p:cNvGrpSpPr/>
              <p:nvPr/>
            </p:nvGrpSpPr>
            <p:grpSpPr>
              <a:xfrm>
                <a:off x="8070240" y="6459111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A14F6F54-7D9A-6143-B4A8-9E93F16400D2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E15F4CDC-25FA-754C-B5EC-D5D50CD747A2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34BF2CB0-2EE5-4048-B437-919233EB3198}"/>
                  </a:ext>
                </a:extLst>
              </p:cNvPr>
              <p:cNvGrpSpPr/>
              <p:nvPr/>
            </p:nvGrpSpPr>
            <p:grpSpPr>
              <a:xfrm>
                <a:off x="8094712" y="6555483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ABEC7AA-CB7E-3241-8A68-469B7C3296E6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699F1CA6-5713-7D4A-8849-E1D5DACE6D42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BD987790-4E69-E343-AC3D-0EF618E5100B}"/>
                  </a:ext>
                </a:extLst>
              </p:cNvPr>
              <p:cNvGrpSpPr/>
              <p:nvPr/>
            </p:nvGrpSpPr>
            <p:grpSpPr>
              <a:xfrm rot="16427266">
                <a:off x="8068056" y="6521472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A977A0BA-5B53-7D4C-A0F0-3C3E99BF8881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FBB524E5-BBB7-DF41-ACB4-05C75EA0A71A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solidFill>
                  <a:srgbClr val="FC4CD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9AA67EF8-85E6-444A-A3B0-53A033122601}"/>
                  </a:ext>
                </a:extLst>
              </p:cNvPr>
              <p:cNvGrpSpPr/>
              <p:nvPr/>
            </p:nvGrpSpPr>
            <p:grpSpPr>
              <a:xfrm rot="970606">
                <a:off x="8090833" y="6464095"/>
                <a:ext cx="124354" cy="51795"/>
                <a:chOff x="3619023" y="5667835"/>
                <a:chExt cx="124354" cy="51795"/>
              </a:xfrm>
              <a:grpFill/>
            </p:grpSpPr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4E63DFFC-76BF-004F-BCD8-822AF1BD1B78}"/>
                    </a:ext>
                  </a:extLst>
                </p:cNvPr>
                <p:cNvSpPr/>
                <p:nvPr/>
              </p:nvSpPr>
              <p:spPr>
                <a:xfrm rot="12793540">
                  <a:off x="3697658" y="5667835"/>
                  <a:ext cx="45719" cy="460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D7097E0B-1824-B048-9468-6F524A16F949}"/>
                    </a:ext>
                  </a:extLst>
                </p:cNvPr>
                <p:cNvSpPr/>
                <p:nvPr/>
              </p:nvSpPr>
              <p:spPr>
                <a:xfrm rot="12793540">
                  <a:off x="3619023" y="5673911"/>
                  <a:ext cx="49846" cy="45719"/>
                </a:xfrm>
                <a:prstGeom prst="ellipse">
                  <a:avLst/>
                </a:prstGeom>
                <a:grpFill/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</p:grpSp>
      </p:grpSp>
      <p:sp>
        <p:nvSpPr>
          <p:cNvPr id="643" name="TextBox 642">
            <a:extLst>
              <a:ext uri="{FF2B5EF4-FFF2-40B4-BE49-F238E27FC236}">
                <a16:creationId xmlns:a16="http://schemas.microsoft.com/office/drawing/2014/main" id="{73B20049-4723-1C48-89F4-CF5DBE37729A}"/>
              </a:ext>
            </a:extLst>
          </p:cNvPr>
          <p:cNvSpPr txBox="1"/>
          <p:nvPr/>
        </p:nvSpPr>
        <p:spPr>
          <a:xfrm>
            <a:off x="6717996" y="5481473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Mini-</a:t>
            </a:r>
            <a:r>
              <a:rPr lang="en-US" sz="1050" dirty="0" err="1"/>
              <a:t>cervelli</a:t>
            </a:r>
            <a:endParaRPr lang="en-US" sz="1050" dirty="0"/>
          </a:p>
        </p:txBody>
      </p:sp>
      <p:cxnSp>
        <p:nvCxnSpPr>
          <p:cNvPr id="644" name="Straight Arrow Connector 643">
            <a:extLst>
              <a:ext uri="{FF2B5EF4-FFF2-40B4-BE49-F238E27FC236}">
                <a16:creationId xmlns:a16="http://schemas.microsoft.com/office/drawing/2014/main" id="{B8C39D17-E840-334D-AB96-DCEAF2A8DAEB}"/>
              </a:ext>
            </a:extLst>
          </p:cNvPr>
          <p:cNvCxnSpPr/>
          <p:nvPr/>
        </p:nvCxnSpPr>
        <p:spPr>
          <a:xfrm>
            <a:off x="6137998" y="5288326"/>
            <a:ext cx="27432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TextBox 644">
            <a:extLst>
              <a:ext uri="{FF2B5EF4-FFF2-40B4-BE49-F238E27FC236}">
                <a16:creationId xmlns:a16="http://schemas.microsoft.com/office/drawing/2014/main" id="{6AFE73E7-FB0B-7A41-840C-F906E73E12CA}"/>
              </a:ext>
            </a:extLst>
          </p:cNvPr>
          <p:cNvSpPr txBox="1"/>
          <p:nvPr/>
        </p:nvSpPr>
        <p:spPr>
          <a:xfrm>
            <a:off x="8771275" y="4883522"/>
            <a:ext cx="2336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Modelli</a:t>
            </a:r>
            <a:r>
              <a:rPr lang="en-US" sz="1400" dirty="0"/>
              <a:t> in vitro </a:t>
            </a:r>
            <a:r>
              <a:rPr lang="en-US" sz="1400" dirty="0" err="1"/>
              <a:t>personalizzati</a:t>
            </a:r>
            <a:endParaRPr lang="en-US" sz="1400" dirty="0"/>
          </a:p>
          <a:p>
            <a:pPr algn="ctr"/>
            <a:r>
              <a:rPr lang="en-US" sz="1400" dirty="0"/>
              <a:t> in </a:t>
            </a:r>
            <a:r>
              <a:rPr lang="en-US" sz="1400" dirty="0" err="1"/>
              <a:t>funzione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reperti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di </a:t>
            </a:r>
            <a:r>
              <a:rPr lang="en-US" sz="1400" dirty="0" err="1"/>
              <a:t>risonanza</a:t>
            </a:r>
            <a:r>
              <a:rPr lang="en-US" sz="1400" dirty="0"/>
              <a:t> </a:t>
            </a:r>
            <a:r>
              <a:rPr lang="en-US" sz="1400" dirty="0" err="1"/>
              <a:t>magnetica</a:t>
            </a:r>
            <a:r>
              <a:rPr lang="en-US" sz="1400" dirty="0"/>
              <a:t>  </a:t>
            </a:r>
          </a:p>
        </p:txBody>
      </p:sp>
      <p:cxnSp>
        <p:nvCxnSpPr>
          <p:cNvPr id="646" name="Straight Arrow Connector 645">
            <a:extLst>
              <a:ext uri="{FF2B5EF4-FFF2-40B4-BE49-F238E27FC236}">
                <a16:creationId xmlns:a16="http://schemas.microsoft.com/office/drawing/2014/main" id="{3B67B85A-AC7A-BF4F-A6F2-8FB88E5447C5}"/>
              </a:ext>
            </a:extLst>
          </p:cNvPr>
          <p:cNvCxnSpPr/>
          <p:nvPr/>
        </p:nvCxnSpPr>
        <p:spPr>
          <a:xfrm>
            <a:off x="3793626" y="1828802"/>
            <a:ext cx="26521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7" name="TextBox 646">
            <a:extLst>
              <a:ext uri="{FF2B5EF4-FFF2-40B4-BE49-F238E27FC236}">
                <a16:creationId xmlns:a16="http://schemas.microsoft.com/office/drawing/2014/main" id="{68B2E4B2-8C06-8B43-B199-3A6FC3C81A74}"/>
              </a:ext>
            </a:extLst>
          </p:cNvPr>
          <p:cNvSpPr txBox="1"/>
          <p:nvPr/>
        </p:nvSpPr>
        <p:spPr>
          <a:xfrm>
            <a:off x="461548" y="5082126"/>
            <a:ext cx="12682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Persona </a:t>
            </a:r>
            <a:r>
              <a:rPr lang="en-US" sz="1050" dirty="0" err="1"/>
              <a:t>affetta</a:t>
            </a:r>
            <a:r>
              <a:rPr lang="en-US" sz="1050" dirty="0"/>
              <a:t> </a:t>
            </a:r>
          </a:p>
          <a:p>
            <a:pPr algn="ctr"/>
            <a:r>
              <a:rPr lang="en-US" sz="1050" dirty="0"/>
              <a:t>da </a:t>
            </a:r>
            <a:r>
              <a:rPr lang="en-US" sz="1050" dirty="0" err="1"/>
              <a:t>sclerosi</a:t>
            </a:r>
            <a:r>
              <a:rPr lang="en-US" sz="1050" dirty="0"/>
              <a:t> </a:t>
            </a:r>
            <a:r>
              <a:rPr lang="en-US" sz="1050" dirty="0" err="1"/>
              <a:t>multipla</a:t>
            </a:r>
            <a:r>
              <a:rPr lang="en-US" sz="1050" dirty="0"/>
              <a:t> 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3C7A3588-CBA3-C04B-B67F-6D7DFD90F319}"/>
              </a:ext>
            </a:extLst>
          </p:cNvPr>
          <p:cNvSpPr txBox="1"/>
          <p:nvPr/>
        </p:nvSpPr>
        <p:spPr>
          <a:xfrm>
            <a:off x="4107000" y="2016396"/>
            <a:ext cx="1712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/>
              <a:t>Tessuto</a:t>
            </a:r>
            <a:r>
              <a:rPr lang="en-US" sz="1050" dirty="0"/>
              <a:t> </a:t>
            </a:r>
            <a:r>
              <a:rPr lang="en-US" sz="1050" dirty="0" err="1"/>
              <a:t>cerebrale</a:t>
            </a:r>
            <a:r>
              <a:rPr lang="en-US" sz="1050" dirty="0"/>
              <a:t> </a:t>
            </a:r>
            <a:r>
              <a:rPr lang="en-US" sz="1050" dirty="0" err="1"/>
              <a:t>autoptico</a:t>
            </a:r>
            <a:endParaRPr lang="en-US" sz="1050" dirty="0"/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id="{B9FC479D-24A3-1B4A-80C9-7303C7A3FDC2}"/>
              </a:ext>
            </a:extLst>
          </p:cNvPr>
          <p:cNvSpPr>
            <a:spLocks noChangeAspect="1"/>
          </p:cNvSpPr>
          <p:nvPr/>
        </p:nvSpPr>
        <p:spPr>
          <a:xfrm>
            <a:off x="1762418" y="2037382"/>
            <a:ext cx="365760" cy="36576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id="{D7932EA8-E5AE-9D4B-8020-0B912BC5B29A}"/>
              </a:ext>
            </a:extLst>
          </p:cNvPr>
          <p:cNvSpPr>
            <a:spLocks noChangeAspect="1"/>
          </p:cNvSpPr>
          <p:nvPr/>
        </p:nvSpPr>
        <p:spPr>
          <a:xfrm>
            <a:off x="2046710" y="3133564"/>
            <a:ext cx="365760" cy="36576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id="{FD87BA83-94F6-B240-B7E0-D898CD74815C}"/>
              </a:ext>
            </a:extLst>
          </p:cNvPr>
          <p:cNvSpPr>
            <a:spLocks noChangeAspect="1"/>
          </p:cNvSpPr>
          <p:nvPr/>
        </p:nvSpPr>
        <p:spPr>
          <a:xfrm>
            <a:off x="1883545" y="4292365"/>
            <a:ext cx="365760" cy="36576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163</Words>
  <Application>Microsoft Macintosh PowerPoint</Application>
  <PresentationFormat>Widescreen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Helvetica Light</vt:lpstr>
      <vt:lpstr>Tema di Office</vt:lpstr>
      <vt:lpstr>PowerPoint Presentation</vt:lpstr>
      <vt:lpstr>PowerPoint Presentation</vt:lpstr>
      <vt:lpstr>PowerPoint Presentation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Absinta, Martina (NIH/NINDS) [V]</cp:lastModifiedBy>
  <cp:revision>30</cp:revision>
  <cp:lastPrinted>2020-01-10T17:26:51Z</cp:lastPrinted>
  <dcterms:created xsi:type="dcterms:W3CDTF">2019-01-16T10:58:29Z</dcterms:created>
  <dcterms:modified xsi:type="dcterms:W3CDTF">2021-06-07T09:27:20Z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