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330" r:id="rId5"/>
    <p:sldId id="335" r:id="rId6"/>
    <p:sldId id="342" r:id="rId7"/>
  </p:sldIdLst>
  <p:sldSz cx="12192000" cy="6858000"/>
  <p:notesSz cx="6669088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ola Maria Cristina Bello" initials="PMCB" lastIdx="1" clrIdx="0">
    <p:extLst>
      <p:ext uri="{19B8F6BF-5375-455C-9EA6-DF929625EA0E}">
        <p15:presenceInfo xmlns:p15="http://schemas.microsoft.com/office/powerpoint/2012/main" userId="S-1-5-21-311958635-1773037021-720635935-77665" providerId="AD"/>
      </p:ext>
    </p:extLst>
  </p:cmAuthor>
  <p:cmAuthor id="2" name="Giusi Caldieri" initials="GC" lastIdx="4" clrIdx="1">
    <p:extLst>
      <p:ext uri="{19B8F6BF-5375-455C-9EA6-DF929625EA0E}">
        <p15:presenceInfo xmlns:p15="http://schemas.microsoft.com/office/powerpoint/2012/main" userId="S::giusi.caldieri@frrb.it::633a459b-4039-4677-b226-d8e93057b5a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085"/>
    <a:srgbClr val="A5A5A5"/>
    <a:srgbClr val="ED7D31"/>
    <a:srgbClr val="22487C"/>
    <a:srgbClr val="139CD7"/>
    <a:srgbClr val="F6C31A"/>
    <a:srgbClr val="CF2E4F"/>
    <a:srgbClr val="5DBFDD"/>
    <a:srgbClr val="42AC84"/>
    <a:srgbClr val="39A8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104" autoAdjust="0"/>
  </p:normalViewPr>
  <p:slideViewPr>
    <p:cSldViewPr snapToGrid="0">
      <p:cViewPr varScale="1">
        <p:scale>
          <a:sx n="105" d="100"/>
          <a:sy n="105" d="100"/>
        </p:scale>
        <p:origin x="798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BA0E19A-FBAA-483C-A61D-AC8A4675B484}" type="doc">
      <dgm:prSet loTypeId="urn:microsoft.com/office/officeart/2005/8/layout/hProcess7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DBCF460-A3BD-4915-96F3-FFC7787B9BD6}">
      <dgm:prSet phldrT="[Text]"/>
      <dgm:spPr>
        <a:solidFill>
          <a:schemeClr val="accent1">
            <a:lumMod val="40000"/>
            <a:lumOff val="60000"/>
          </a:schemeClr>
        </a:solidFill>
        <a:ln>
          <a:solidFill>
            <a:schemeClr val="accent5">
              <a:lumMod val="50000"/>
            </a:schemeClr>
          </a:solidFill>
        </a:ln>
      </dgm:spPr>
      <dgm:t>
        <a:bodyPr/>
        <a:lstStyle/>
        <a:p>
          <a:r>
            <a:rPr lang="it-IT" b="1" i="1" dirty="0"/>
            <a:t>Ipotesi</a:t>
          </a:r>
          <a:endParaRPr lang="en-US" b="1" i="1" dirty="0"/>
        </a:p>
      </dgm:t>
    </dgm:pt>
    <dgm:pt modelId="{402D57E0-E33E-42A0-8AD1-266AEFD2D8E1}" type="parTrans" cxnId="{AB770026-618B-4A92-85AA-23FF180E42CF}">
      <dgm:prSet/>
      <dgm:spPr/>
      <dgm:t>
        <a:bodyPr/>
        <a:lstStyle/>
        <a:p>
          <a:endParaRPr lang="en-US"/>
        </a:p>
      </dgm:t>
    </dgm:pt>
    <dgm:pt modelId="{A1247873-AF7D-4E93-8951-F1872B3DA7EA}" type="sibTrans" cxnId="{AB770026-618B-4A92-85AA-23FF180E42CF}">
      <dgm:prSet/>
      <dgm:spPr/>
      <dgm:t>
        <a:bodyPr/>
        <a:lstStyle/>
        <a:p>
          <a:endParaRPr lang="en-US"/>
        </a:p>
      </dgm:t>
    </dgm:pt>
    <dgm:pt modelId="{AB87DB48-20CA-4FA1-89AD-636DEB32767B}">
      <dgm:prSet phldrT="[Text]" custT="1"/>
      <dgm:spPr/>
      <dgm:t>
        <a:bodyPr/>
        <a:lstStyle/>
        <a:p>
          <a:pPr algn="ctr">
            <a:buFontTx/>
            <a:buChar char="-"/>
          </a:pPr>
          <a:endParaRPr lang="it-IT" sz="1200" dirty="0" smtClean="0">
            <a:solidFill>
              <a:schemeClr val="tx1"/>
            </a:solidFill>
          </a:endParaRPr>
        </a:p>
        <a:p>
          <a:pPr algn="ctr">
            <a:buFontTx/>
            <a:buChar char="-"/>
          </a:pPr>
          <a:endParaRPr lang="it-IT" sz="1200" dirty="0" smtClean="0">
            <a:solidFill>
              <a:schemeClr val="tx1"/>
            </a:solidFill>
          </a:endParaRPr>
        </a:p>
        <a:p>
          <a:pPr algn="ctr">
            <a:buFontTx/>
            <a:buChar char="-"/>
          </a:pPr>
          <a:r>
            <a:rPr lang="it-IT" sz="1200" dirty="0" smtClean="0">
              <a:solidFill>
                <a:schemeClr val="tx1"/>
              </a:solidFill>
            </a:rPr>
            <a:t>Le </a:t>
          </a:r>
          <a:r>
            <a:rPr lang="it-IT" sz="1200" dirty="0">
              <a:solidFill>
                <a:schemeClr val="tx1"/>
              </a:solidFill>
            </a:rPr>
            <a:t>alterazioni genetiche hanno </a:t>
          </a:r>
          <a:r>
            <a:rPr lang="it-IT" sz="1200" b="1" dirty="0">
              <a:solidFill>
                <a:schemeClr val="tx1"/>
              </a:solidFill>
            </a:rPr>
            <a:t>effetti eterogenei sull'attivazione del complemento</a:t>
          </a:r>
          <a:r>
            <a:rPr lang="it-IT" sz="1200" dirty="0">
              <a:solidFill>
                <a:schemeClr val="tx1"/>
              </a:solidFill>
            </a:rPr>
            <a:t>, che può avvenire </a:t>
          </a:r>
          <a:r>
            <a:rPr lang="it-IT" sz="1200" dirty="0" smtClean="0">
              <a:solidFill>
                <a:schemeClr val="tx1"/>
              </a:solidFill>
            </a:rPr>
            <a:t>in </a:t>
          </a:r>
          <a:r>
            <a:rPr lang="it-IT" sz="1200" dirty="0">
              <a:solidFill>
                <a:schemeClr val="tx1"/>
              </a:solidFill>
            </a:rPr>
            <a:t>fase fluida </a:t>
          </a:r>
          <a:r>
            <a:rPr lang="it-IT" sz="1200" dirty="0" smtClean="0">
              <a:solidFill>
                <a:schemeClr val="tx1"/>
              </a:solidFill>
            </a:rPr>
            <a:t>o in </a:t>
          </a:r>
          <a:r>
            <a:rPr lang="it-IT" sz="1200" dirty="0">
              <a:solidFill>
                <a:schemeClr val="tx1"/>
              </a:solidFill>
            </a:rPr>
            <a:t>fase solida, </a:t>
          </a:r>
          <a:r>
            <a:rPr lang="it-IT" sz="1200" dirty="0" smtClean="0">
              <a:solidFill>
                <a:schemeClr val="tx1"/>
              </a:solidFill>
            </a:rPr>
            <a:t>determinando </a:t>
          </a:r>
          <a:r>
            <a:rPr lang="it-IT" sz="1200" b="0" dirty="0">
              <a:solidFill>
                <a:schemeClr val="tx1"/>
              </a:solidFill>
            </a:rPr>
            <a:t>anomalie funzionali e strutturali della barriera di filtrazione glomerulare</a:t>
          </a:r>
          <a:r>
            <a:rPr lang="it-IT" sz="1200" dirty="0">
              <a:solidFill>
                <a:schemeClr val="tx1"/>
              </a:solidFill>
            </a:rPr>
            <a:t>.</a:t>
          </a:r>
          <a:endParaRPr lang="en-US" sz="1700" dirty="0">
            <a:solidFill>
              <a:schemeClr val="tx1"/>
            </a:solidFill>
          </a:endParaRPr>
        </a:p>
      </dgm:t>
    </dgm:pt>
    <dgm:pt modelId="{73E507D3-099E-4E02-970B-E833B8B07134}" type="parTrans" cxnId="{0C69DEFB-9ADD-47B2-8117-5CC8FF818B2B}">
      <dgm:prSet/>
      <dgm:spPr/>
      <dgm:t>
        <a:bodyPr/>
        <a:lstStyle/>
        <a:p>
          <a:endParaRPr lang="en-US"/>
        </a:p>
      </dgm:t>
    </dgm:pt>
    <dgm:pt modelId="{895311AA-6B5A-4DC3-9BDD-47D75216C1F2}" type="sibTrans" cxnId="{0C69DEFB-9ADD-47B2-8117-5CC8FF818B2B}">
      <dgm:prSet/>
      <dgm:spPr/>
      <dgm:t>
        <a:bodyPr/>
        <a:lstStyle/>
        <a:p>
          <a:endParaRPr lang="en-US"/>
        </a:p>
      </dgm:t>
    </dgm:pt>
    <dgm:pt modelId="{7B4A407C-E080-45E5-BC2F-698FCA5833F4}">
      <dgm:prSet phldrT="[Text]" custT="1"/>
      <dgm:spPr>
        <a:solidFill>
          <a:schemeClr val="accent1">
            <a:lumMod val="40000"/>
            <a:lumOff val="60000"/>
          </a:schemeClr>
        </a:solidFill>
        <a:ln>
          <a:solidFill>
            <a:schemeClr val="accent5">
              <a:lumMod val="50000"/>
            </a:schemeClr>
          </a:solidFill>
        </a:ln>
      </dgm:spPr>
      <dgm:t>
        <a:bodyPr/>
        <a:lstStyle/>
        <a:p>
          <a:r>
            <a:rPr lang="it-IT" sz="2400" b="1" i="1" dirty="0" smtClean="0">
              <a:solidFill>
                <a:schemeClr val="accent1">
                  <a:lumMod val="50000"/>
                </a:schemeClr>
              </a:solidFill>
            </a:rPr>
            <a:t>OBIETTIVI</a:t>
          </a:r>
          <a:endParaRPr lang="en-US" sz="2400" b="1" i="1" dirty="0">
            <a:solidFill>
              <a:schemeClr val="accent1">
                <a:lumMod val="50000"/>
              </a:schemeClr>
            </a:solidFill>
          </a:endParaRPr>
        </a:p>
      </dgm:t>
    </dgm:pt>
    <dgm:pt modelId="{5E4812E2-F2BE-45EF-BD4F-65CD3546CA59}" type="parTrans" cxnId="{FA42CE17-1E12-46BC-A9DF-1563D97420B0}">
      <dgm:prSet/>
      <dgm:spPr/>
      <dgm:t>
        <a:bodyPr/>
        <a:lstStyle/>
        <a:p>
          <a:endParaRPr lang="en-US"/>
        </a:p>
      </dgm:t>
    </dgm:pt>
    <dgm:pt modelId="{22561F60-0DDA-4861-B458-CEE9632D9D65}" type="sibTrans" cxnId="{FA42CE17-1E12-46BC-A9DF-1563D97420B0}">
      <dgm:prSet/>
      <dgm:spPr/>
      <dgm:t>
        <a:bodyPr/>
        <a:lstStyle/>
        <a:p>
          <a:endParaRPr lang="en-US"/>
        </a:p>
      </dgm:t>
    </dgm:pt>
    <dgm:pt modelId="{5B2969E3-1951-4A4A-A844-F8C4B68E5CBA}">
      <dgm:prSet phldrT="[Text]" custT="1"/>
      <dgm:spPr/>
      <dgm:t>
        <a:bodyPr/>
        <a:lstStyle/>
        <a:p>
          <a:pPr algn="ctr">
            <a:lnSpc>
              <a:spcPct val="100000"/>
            </a:lnSpc>
            <a:spcAft>
              <a:spcPts val="0"/>
            </a:spcAft>
            <a:buFont typeface="+mj-lt"/>
            <a:buNone/>
          </a:pPr>
          <a:endParaRPr lang="it-IT" sz="1200" b="0" i="0" cap="all" baseline="0" dirty="0" smtClean="0">
            <a:solidFill>
              <a:schemeClr val="tx1"/>
            </a:solidFill>
            <a:latin typeface="+mn-lt"/>
          </a:endParaRPr>
        </a:p>
        <a:p>
          <a:pPr algn="ctr">
            <a:lnSpc>
              <a:spcPct val="100000"/>
            </a:lnSpc>
            <a:spcAft>
              <a:spcPts val="0"/>
            </a:spcAft>
            <a:buFont typeface="+mj-lt"/>
            <a:buNone/>
          </a:pPr>
          <a:r>
            <a:rPr lang="it-IT" sz="1200" b="1" i="1" cap="all" baseline="0" dirty="0" smtClean="0">
              <a:solidFill>
                <a:schemeClr val="tx1"/>
              </a:solidFill>
              <a:latin typeface="+mn-lt"/>
            </a:rPr>
            <a:t>Studiare </a:t>
          </a:r>
          <a:r>
            <a:rPr lang="it-IT" sz="1200" b="1" i="1" cap="all" baseline="0" dirty="0">
              <a:solidFill>
                <a:schemeClr val="tx1"/>
              </a:solidFill>
              <a:latin typeface="+mn-lt"/>
            </a:rPr>
            <a:t>i meccanismi </a:t>
          </a:r>
          <a:r>
            <a:rPr lang="it-IT" sz="1200" b="1" i="1" cap="all" baseline="0" dirty="0" smtClean="0">
              <a:solidFill>
                <a:schemeClr val="tx1"/>
              </a:solidFill>
              <a:latin typeface="+mn-lt"/>
            </a:rPr>
            <a:t>molecolari attraverso </a:t>
          </a:r>
          <a:r>
            <a:rPr lang="it-IT" sz="1200" b="1" i="1" cap="all" baseline="0" dirty="0">
              <a:solidFill>
                <a:schemeClr val="tx1"/>
              </a:solidFill>
              <a:latin typeface="+mn-lt"/>
            </a:rPr>
            <a:t>cui le alterazioni genetiche causano </a:t>
          </a:r>
          <a:endParaRPr lang="it-IT" sz="1200" b="1" i="1" cap="all" baseline="0" dirty="0" smtClean="0">
            <a:solidFill>
              <a:schemeClr val="tx1"/>
            </a:solidFill>
            <a:latin typeface="+mn-lt"/>
          </a:endParaRPr>
        </a:p>
        <a:p>
          <a:pPr algn="ctr">
            <a:lnSpc>
              <a:spcPct val="100000"/>
            </a:lnSpc>
            <a:spcAft>
              <a:spcPts val="0"/>
            </a:spcAft>
            <a:buFont typeface="+mj-lt"/>
            <a:buNone/>
          </a:pPr>
          <a:r>
            <a:rPr lang="it-IT" sz="1200" b="1" i="1" cap="all" baseline="0" dirty="0" smtClean="0">
              <a:solidFill>
                <a:schemeClr val="tx1"/>
              </a:solidFill>
              <a:latin typeface="+mn-lt"/>
            </a:rPr>
            <a:t>IC-MPGN/C3G.</a:t>
          </a:r>
        </a:p>
        <a:p>
          <a:pPr algn="ctr">
            <a:lnSpc>
              <a:spcPct val="100000"/>
            </a:lnSpc>
            <a:spcAft>
              <a:spcPts val="0"/>
            </a:spcAft>
            <a:buFont typeface="+mj-lt"/>
            <a:buNone/>
          </a:pPr>
          <a:endParaRPr lang="it-IT" sz="1200" b="1" i="1" cap="all" baseline="0" dirty="0" smtClean="0">
            <a:solidFill>
              <a:schemeClr val="tx1"/>
            </a:solidFill>
            <a:latin typeface="+mn-lt"/>
          </a:endParaRPr>
        </a:p>
        <a:p>
          <a:pPr algn="ctr">
            <a:lnSpc>
              <a:spcPct val="100000"/>
            </a:lnSpc>
            <a:spcAft>
              <a:spcPts val="0"/>
            </a:spcAft>
            <a:buFont typeface="+mj-lt"/>
            <a:buNone/>
          </a:pPr>
          <a:r>
            <a:rPr lang="it-IT" sz="1200" b="1" i="1" cap="all" baseline="0" dirty="0" smtClean="0">
              <a:solidFill>
                <a:schemeClr val="tx1"/>
              </a:solidFill>
              <a:latin typeface="+mn-lt"/>
            </a:rPr>
            <a:t>Identificare </a:t>
          </a:r>
          <a:r>
            <a:rPr lang="it-IT" sz="1200" b="1" i="1" cap="all" baseline="0" dirty="0">
              <a:solidFill>
                <a:schemeClr val="tx1"/>
              </a:solidFill>
              <a:latin typeface="+mn-lt"/>
            </a:rPr>
            <a:t>specifici farmaci in grado di proteggere le cellule glomerulari dal danno mediato </a:t>
          </a:r>
          <a:r>
            <a:rPr lang="it-IT" sz="1200" b="1" i="1" cap="all" baseline="0" dirty="0" smtClean="0">
              <a:solidFill>
                <a:schemeClr val="tx1"/>
              </a:solidFill>
              <a:latin typeface="+mn-lt"/>
            </a:rPr>
            <a:t>dall’attivazione </a:t>
          </a:r>
          <a:r>
            <a:rPr lang="it-IT" sz="1200" b="1" i="1" cap="all" baseline="0" dirty="0">
              <a:solidFill>
                <a:schemeClr val="tx1"/>
              </a:solidFill>
              <a:latin typeface="+mn-lt"/>
            </a:rPr>
            <a:t>del </a:t>
          </a:r>
          <a:r>
            <a:rPr lang="it-IT" sz="1200" b="1" i="1" cap="all" baseline="0" dirty="0" smtClean="0">
              <a:solidFill>
                <a:schemeClr val="tx1"/>
              </a:solidFill>
              <a:latin typeface="+mn-lt"/>
            </a:rPr>
            <a:t>complemento.</a:t>
          </a:r>
          <a:endParaRPr lang="it-IT" sz="1200" b="1" i="1" cap="all" baseline="0" dirty="0">
            <a:solidFill>
              <a:schemeClr val="tx1"/>
            </a:solidFill>
            <a:latin typeface="+mn-lt"/>
          </a:endParaRPr>
        </a:p>
      </dgm:t>
    </dgm:pt>
    <dgm:pt modelId="{ABD04C99-7C46-4C1C-A731-54DE72B0E7B2}" type="parTrans" cxnId="{BB023527-28A7-496B-84E7-D0D183A40D75}">
      <dgm:prSet/>
      <dgm:spPr/>
      <dgm:t>
        <a:bodyPr/>
        <a:lstStyle/>
        <a:p>
          <a:endParaRPr lang="en-US"/>
        </a:p>
      </dgm:t>
    </dgm:pt>
    <dgm:pt modelId="{E527AF24-F68E-41C0-AD48-9F6B4FA705CB}" type="sibTrans" cxnId="{BB023527-28A7-496B-84E7-D0D183A40D75}">
      <dgm:prSet/>
      <dgm:spPr/>
      <dgm:t>
        <a:bodyPr/>
        <a:lstStyle/>
        <a:p>
          <a:endParaRPr lang="en-US"/>
        </a:p>
      </dgm:t>
    </dgm:pt>
    <dgm:pt modelId="{AE4315D5-FAAB-412E-B89D-B57FDBA7C707}">
      <dgm:prSet phldrT="[Text]" custT="1"/>
      <dgm:spPr>
        <a:solidFill>
          <a:schemeClr val="accent1">
            <a:lumMod val="40000"/>
            <a:lumOff val="60000"/>
          </a:schemeClr>
        </a:solidFill>
        <a:ln>
          <a:solidFill>
            <a:schemeClr val="accent5">
              <a:lumMod val="50000"/>
            </a:schemeClr>
          </a:solidFill>
        </a:ln>
      </dgm:spPr>
      <dgm:t>
        <a:bodyPr/>
        <a:lstStyle/>
        <a:p>
          <a:r>
            <a:rPr lang="it-IT" sz="2400" b="1" i="1" dirty="0" smtClean="0">
              <a:solidFill>
                <a:schemeClr val="accent1">
                  <a:lumMod val="50000"/>
                </a:schemeClr>
              </a:solidFill>
            </a:rPr>
            <a:t>IMPATTO ATTESO</a:t>
          </a:r>
          <a:endParaRPr lang="en-US" sz="2400" b="1" i="1" dirty="0">
            <a:solidFill>
              <a:schemeClr val="accent1">
                <a:lumMod val="50000"/>
              </a:schemeClr>
            </a:solidFill>
          </a:endParaRPr>
        </a:p>
      </dgm:t>
    </dgm:pt>
    <dgm:pt modelId="{1639A92D-6873-4E04-9806-1A4FFA4E53FB}" type="parTrans" cxnId="{1FC69E79-40DC-49BE-99DE-0EC55EA71A48}">
      <dgm:prSet/>
      <dgm:spPr/>
      <dgm:t>
        <a:bodyPr/>
        <a:lstStyle/>
        <a:p>
          <a:endParaRPr lang="en-US"/>
        </a:p>
      </dgm:t>
    </dgm:pt>
    <dgm:pt modelId="{CC667408-604D-4E1E-BBC8-9AF8CE447407}" type="sibTrans" cxnId="{1FC69E79-40DC-49BE-99DE-0EC55EA71A48}">
      <dgm:prSet/>
      <dgm:spPr/>
      <dgm:t>
        <a:bodyPr/>
        <a:lstStyle/>
        <a:p>
          <a:endParaRPr lang="en-US"/>
        </a:p>
      </dgm:t>
    </dgm:pt>
    <dgm:pt modelId="{CBE54760-5618-4D33-A2E2-05330AA9EA00}">
      <dgm:prSet phldrT="[Text]" custT="1"/>
      <dgm:spPr/>
      <dgm:t>
        <a:bodyPr/>
        <a:lstStyle/>
        <a:p>
          <a:pPr algn="l"/>
          <a:endParaRPr lang="en-US" sz="1200" b="0" i="0" dirty="0">
            <a:solidFill>
              <a:schemeClr val="tx1"/>
            </a:solidFill>
          </a:endParaRPr>
        </a:p>
        <a:p>
          <a:pPr algn="just"/>
          <a:endParaRPr lang="en-US" sz="1600" b="0" i="0" dirty="0" smtClean="0">
            <a:solidFill>
              <a:schemeClr val="tx1"/>
            </a:solidFill>
          </a:endParaRPr>
        </a:p>
        <a:p>
          <a:pPr algn="just"/>
          <a:endParaRPr lang="en-US" sz="1600" b="0" i="0" dirty="0" smtClean="0">
            <a:solidFill>
              <a:schemeClr val="tx1"/>
            </a:solidFill>
          </a:endParaRPr>
        </a:p>
        <a:p>
          <a:pPr algn="ctr"/>
          <a:r>
            <a:rPr lang="en-US" sz="1400" b="1" i="1" u="none" dirty="0" err="1" smtClean="0">
              <a:solidFill>
                <a:schemeClr val="tx1"/>
              </a:solidFill>
            </a:rPr>
            <a:t>Medicina</a:t>
          </a:r>
          <a:r>
            <a:rPr lang="en-US" sz="1400" b="1" i="1" u="none" dirty="0" smtClean="0">
              <a:solidFill>
                <a:schemeClr val="tx1"/>
              </a:solidFill>
            </a:rPr>
            <a:t> di </a:t>
          </a:r>
          <a:r>
            <a:rPr lang="en-US" sz="1400" b="1" i="1" u="none" dirty="0" err="1" smtClean="0">
              <a:solidFill>
                <a:schemeClr val="tx1"/>
              </a:solidFill>
            </a:rPr>
            <a:t>precisione</a:t>
          </a:r>
          <a:r>
            <a:rPr lang="en-US" sz="1400" b="1" i="1" u="none" dirty="0" smtClean="0">
              <a:solidFill>
                <a:schemeClr val="tx1"/>
              </a:solidFill>
            </a:rPr>
            <a:t> </a:t>
          </a:r>
          <a:r>
            <a:rPr lang="en-US" sz="1400" b="1" i="1" u="none" smtClean="0">
              <a:solidFill>
                <a:schemeClr val="tx1"/>
              </a:solidFill>
            </a:rPr>
            <a:t>e identificazione di </a:t>
          </a:r>
          <a:r>
            <a:rPr lang="en-US" sz="1400" b="1" i="1" u="none" dirty="0" err="1" smtClean="0">
              <a:solidFill>
                <a:schemeClr val="tx1"/>
              </a:solidFill>
            </a:rPr>
            <a:t>terapie</a:t>
          </a:r>
          <a:r>
            <a:rPr lang="en-US" sz="1400" b="1" i="1" u="none" dirty="0" smtClean="0">
              <a:solidFill>
                <a:schemeClr val="tx1"/>
              </a:solidFill>
            </a:rPr>
            <a:t> </a:t>
          </a:r>
          <a:r>
            <a:rPr lang="en-US" sz="1400" b="1" i="1" u="none" dirty="0" err="1" smtClean="0">
              <a:solidFill>
                <a:schemeClr val="tx1"/>
              </a:solidFill>
            </a:rPr>
            <a:t>efficaci</a:t>
          </a:r>
          <a:r>
            <a:rPr lang="en-US" sz="1400" b="1" i="1" u="none" dirty="0" smtClean="0">
              <a:solidFill>
                <a:schemeClr val="tx1"/>
              </a:solidFill>
            </a:rPr>
            <a:t>.</a:t>
          </a:r>
          <a:endParaRPr lang="en-US" sz="1400" b="1" i="1" u="none" dirty="0">
            <a:solidFill>
              <a:schemeClr val="tx1"/>
            </a:solidFill>
          </a:endParaRPr>
        </a:p>
      </dgm:t>
    </dgm:pt>
    <dgm:pt modelId="{C8830FE7-2546-48BD-B3DA-E1E4236F34CE}" type="parTrans" cxnId="{2A321DDF-7556-46ED-8744-1303F34F270B}">
      <dgm:prSet/>
      <dgm:spPr/>
      <dgm:t>
        <a:bodyPr/>
        <a:lstStyle/>
        <a:p>
          <a:endParaRPr lang="en-US"/>
        </a:p>
      </dgm:t>
    </dgm:pt>
    <dgm:pt modelId="{FFFB258B-2ACA-4775-BDF0-955887683359}" type="sibTrans" cxnId="{2A321DDF-7556-46ED-8744-1303F34F270B}">
      <dgm:prSet/>
      <dgm:spPr/>
      <dgm:t>
        <a:bodyPr/>
        <a:lstStyle/>
        <a:p>
          <a:endParaRPr lang="en-US"/>
        </a:p>
      </dgm:t>
    </dgm:pt>
    <dgm:pt modelId="{216AC7C0-8159-49AA-85BD-43A4F23700F7}">
      <dgm:prSet phldrT="[Text]"/>
      <dgm:spPr>
        <a:solidFill>
          <a:schemeClr val="accent1">
            <a:lumMod val="40000"/>
            <a:lumOff val="60000"/>
          </a:schemeClr>
        </a:solidFill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r>
            <a:rPr lang="it-IT" b="1" i="1" dirty="0"/>
            <a:t>Dati preliminari</a:t>
          </a:r>
          <a:endParaRPr lang="en-US" b="1" i="1" dirty="0"/>
        </a:p>
      </dgm:t>
    </dgm:pt>
    <dgm:pt modelId="{6CD26B41-828B-4DDD-A40B-CBA3BE2A1F03}" type="parTrans" cxnId="{558D7D5F-13F7-404E-8B8F-B51203FA7771}">
      <dgm:prSet/>
      <dgm:spPr/>
      <dgm:t>
        <a:bodyPr/>
        <a:lstStyle/>
        <a:p>
          <a:endParaRPr lang="en-US"/>
        </a:p>
      </dgm:t>
    </dgm:pt>
    <dgm:pt modelId="{1B768499-B778-4275-85E4-04C9D97B491C}" type="sibTrans" cxnId="{558D7D5F-13F7-404E-8B8F-B51203FA7771}">
      <dgm:prSet/>
      <dgm:spPr/>
      <dgm:t>
        <a:bodyPr/>
        <a:lstStyle/>
        <a:p>
          <a:endParaRPr lang="en-US"/>
        </a:p>
      </dgm:t>
    </dgm:pt>
    <dgm:pt modelId="{06FBDF75-80A1-40E7-99CE-D76B0248FFE2}">
      <dgm:prSet phldrT="[Text]" custT="1"/>
      <dgm:spPr>
        <a:solidFill>
          <a:schemeClr val="bg2">
            <a:lumMod val="90000"/>
          </a:schemeClr>
        </a:solidFill>
      </dgm:spPr>
      <dgm:t>
        <a:bodyPr/>
        <a:lstStyle/>
        <a:p>
          <a:pPr algn="l">
            <a:buFont typeface="Wingdings" panose="05000000000000000000" pitchFamily="2" charset="2"/>
            <a:buChar char="Ø"/>
          </a:pPr>
          <a:endParaRPr lang="it-IT" sz="1000" b="0" i="0" dirty="0" smtClean="0">
            <a:solidFill>
              <a:schemeClr val="tx1"/>
            </a:solidFill>
          </a:endParaRPr>
        </a:p>
        <a:p>
          <a:pPr algn="l">
            <a:buFont typeface="Wingdings" panose="05000000000000000000" pitchFamily="2" charset="2"/>
            <a:buChar char="Ø"/>
          </a:pPr>
          <a:endParaRPr lang="it-IT" sz="1000" b="0" i="0" dirty="0" smtClean="0">
            <a:solidFill>
              <a:schemeClr val="tx1"/>
            </a:solidFill>
          </a:endParaRPr>
        </a:p>
        <a:p>
          <a:pPr algn="just">
            <a:buFont typeface="Wingdings" panose="05000000000000000000" pitchFamily="2" charset="2"/>
            <a:buChar char="Ø"/>
          </a:pPr>
          <a:r>
            <a:rPr lang="it-IT" sz="1000" b="0" i="0" dirty="0" smtClean="0">
              <a:solidFill>
                <a:schemeClr val="tx1"/>
              </a:solidFill>
            </a:rPr>
            <a:t> </a:t>
          </a:r>
          <a:r>
            <a:rPr lang="it-IT" sz="1000" b="0" i="0" dirty="0">
              <a:solidFill>
                <a:schemeClr val="tx1"/>
              </a:solidFill>
            </a:rPr>
            <a:t>Alterazioni nei geni del </a:t>
          </a:r>
          <a:r>
            <a:rPr lang="it-IT" sz="1000" b="0" i="0" dirty="0" smtClean="0">
              <a:solidFill>
                <a:schemeClr val="tx1"/>
              </a:solidFill>
            </a:rPr>
            <a:t>complemento sia in C3G che in IC-MPGN </a:t>
          </a:r>
          <a:r>
            <a:rPr lang="it-IT" sz="1000" b="0" i="0" dirty="0">
              <a:solidFill>
                <a:schemeClr val="tx1"/>
              </a:solidFill>
            </a:rPr>
            <a:t>(20% dei pazienti</a:t>
          </a:r>
          <a:r>
            <a:rPr lang="it-IT" sz="1000" b="0" i="0" dirty="0" smtClean="0">
              <a:solidFill>
                <a:schemeClr val="tx1"/>
              </a:solidFill>
            </a:rPr>
            <a:t>).</a:t>
          </a:r>
          <a:endParaRPr lang="it-IT" sz="1000" b="0" i="0" dirty="0">
            <a:solidFill>
              <a:schemeClr val="tx1"/>
            </a:solidFill>
          </a:endParaRPr>
        </a:p>
        <a:p>
          <a:pPr algn="just">
            <a:buFont typeface="Wingdings" panose="05000000000000000000" pitchFamily="2" charset="2"/>
            <a:buChar char="Ø"/>
          </a:pPr>
          <a:endParaRPr lang="it-IT" sz="1000" b="0" i="0" dirty="0">
            <a:solidFill>
              <a:schemeClr val="tx1"/>
            </a:solidFill>
          </a:endParaRPr>
        </a:p>
      </dgm:t>
    </dgm:pt>
    <dgm:pt modelId="{9B1B8545-0A9E-41B2-993A-827ECCE323A2}" type="parTrans" cxnId="{08E4CA27-3E68-4F2D-AB0C-804739ED4087}">
      <dgm:prSet/>
      <dgm:spPr/>
      <dgm:t>
        <a:bodyPr/>
        <a:lstStyle/>
        <a:p>
          <a:endParaRPr lang="en-US"/>
        </a:p>
      </dgm:t>
    </dgm:pt>
    <dgm:pt modelId="{14EA258C-A1F4-4916-9614-BE6B42724AC5}" type="sibTrans" cxnId="{08E4CA27-3E68-4F2D-AB0C-804739ED4087}">
      <dgm:prSet/>
      <dgm:spPr/>
      <dgm:t>
        <a:bodyPr/>
        <a:lstStyle/>
        <a:p>
          <a:endParaRPr lang="en-US"/>
        </a:p>
      </dgm:t>
    </dgm:pt>
    <dgm:pt modelId="{B9D3D192-04B5-483E-8CEE-06939C2FF41C}">
      <dgm:prSet custT="1"/>
      <dgm:spPr/>
      <dgm:t>
        <a:bodyPr/>
        <a:lstStyle/>
        <a:p>
          <a:pPr algn="just">
            <a:buFont typeface="Wingdings" panose="05000000000000000000" pitchFamily="2" charset="2"/>
            <a:buChar char="Ø"/>
          </a:pPr>
          <a:r>
            <a:rPr lang="en-US" sz="1000" b="0" i="0" dirty="0" smtClean="0">
              <a:solidFill>
                <a:schemeClr val="tx1"/>
              </a:solidFill>
            </a:rPr>
            <a:t> 4 cluster </a:t>
          </a:r>
          <a:r>
            <a:rPr lang="en-US" sz="1000" b="0" i="0" dirty="0">
              <a:solidFill>
                <a:schemeClr val="tx1"/>
              </a:solidFill>
            </a:rPr>
            <a:t>di </a:t>
          </a:r>
          <a:r>
            <a:rPr lang="en-US" sz="1000" b="0" i="0" dirty="0" err="1" smtClean="0">
              <a:solidFill>
                <a:schemeClr val="tx1"/>
              </a:solidFill>
            </a:rPr>
            <a:t>pazienti</a:t>
          </a:r>
          <a:r>
            <a:rPr lang="en-US" sz="1000" b="0" i="0" dirty="0" smtClean="0">
              <a:solidFill>
                <a:schemeClr val="tx1"/>
              </a:solidFill>
            </a:rPr>
            <a:t> </a:t>
          </a:r>
          <a:r>
            <a:rPr lang="en-US" sz="1000" b="0" i="0" dirty="0" err="1" smtClean="0">
              <a:solidFill>
                <a:schemeClr val="tx1"/>
              </a:solidFill>
            </a:rPr>
            <a:t>caratterizzati</a:t>
          </a:r>
          <a:r>
            <a:rPr lang="en-US" sz="1000" b="0" i="0" dirty="0" smtClean="0">
              <a:solidFill>
                <a:schemeClr val="tx1"/>
              </a:solidFill>
            </a:rPr>
            <a:t> da </a:t>
          </a:r>
          <a:r>
            <a:rPr lang="en-US" sz="1000" b="0" i="0" dirty="0" err="1">
              <a:solidFill>
                <a:schemeClr val="tx1"/>
              </a:solidFill>
            </a:rPr>
            <a:t>attivazione</a:t>
          </a:r>
          <a:r>
            <a:rPr lang="en-US" sz="1000" b="0" i="0" dirty="0">
              <a:solidFill>
                <a:schemeClr val="tx1"/>
              </a:solidFill>
            </a:rPr>
            <a:t> del </a:t>
          </a:r>
          <a:r>
            <a:rPr lang="en-US" sz="1000" b="0" i="0" dirty="0" err="1">
              <a:solidFill>
                <a:schemeClr val="tx1"/>
              </a:solidFill>
            </a:rPr>
            <a:t>complemento</a:t>
          </a:r>
          <a:r>
            <a:rPr lang="en-US" sz="1000" b="0" i="0" dirty="0">
              <a:solidFill>
                <a:schemeClr val="tx1"/>
              </a:solidFill>
            </a:rPr>
            <a:t> in </a:t>
          </a:r>
          <a:r>
            <a:rPr lang="en-US" sz="1000" b="0" i="0" dirty="0" err="1">
              <a:solidFill>
                <a:schemeClr val="tx1"/>
              </a:solidFill>
            </a:rPr>
            <a:t>fase</a:t>
          </a:r>
          <a:r>
            <a:rPr lang="en-US" sz="1000" b="0" i="0" dirty="0">
              <a:solidFill>
                <a:schemeClr val="tx1"/>
              </a:solidFill>
            </a:rPr>
            <a:t> </a:t>
          </a:r>
          <a:r>
            <a:rPr lang="en-US" sz="1000" b="0" i="0" dirty="0" err="1">
              <a:solidFill>
                <a:schemeClr val="tx1"/>
              </a:solidFill>
            </a:rPr>
            <a:t>fluida</a:t>
          </a:r>
          <a:r>
            <a:rPr lang="en-US" sz="1000" b="0" i="0" dirty="0">
              <a:solidFill>
                <a:schemeClr val="tx1"/>
              </a:solidFill>
            </a:rPr>
            <a:t> </a:t>
          </a:r>
          <a:r>
            <a:rPr lang="en-US" sz="1000" b="0" i="0" dirty="0" err="1">
              <a:solidFill>
                <a:schemeClr val="tx1"/>
              </a:solidFill>
            </a:rPr>
            <a:t>oppure</a:t>
          </a:r>
          <a:r>
            <a:rPr lang="en-US" sz="1000" b="0" i="0" dirty="0">
              <a:solidFill>
                <a:schemeClr val="tx1"/>
              </a:solidFill>
            </a:rPr>
            <a:t> in </a:t>
          </a:r>
          <a:r>
            <a:rPr lang="en-US" sz="1000" b="0" i="0" dirty="0" err="1">
              <a:solidFill>
                <a:schemeClr val="tx1"/>
              </a:solidFill>
            </a:rPr>
            <a:t>fase</a:t>
          </a:r>
          <a:r>
            <a:rPr lang="en-US" sz="1000" b="0" i="0" dirty="0">
              <a:solidFill>
                <a:schemeClr val="tx1"/>
              </a:solidFill>
            </a:rPr>
            <a:t> </a:t>
          </a:r>
          <a:r>
            <a:rPr lang="en-US" sz="1000" b="0" i="0" dirty="0" err="1" smtClean="0">
              <a:solidFill>
                <a:schemeClr val="tx1"/>
              </a:solidFill>
            </a:rPr>
            <a:t>solida</a:t>
          </a:r>
          <a:r>
            <a:rPr lang="en-US" sz="1000" b="0" i="0" dirty="0" smtClean="0">
              <a:solidFill>
                <a:schemeClr val="tx1"/>
              </a:solidFill>
            </a:rPr>
            <a:t>.</a:t>
          </a:r>
          <a:endParaRPr lang="en-US" sz="1000" b="0" i="0" dirty="0">
            <a:solidFill>
              <a:schemeClr val="tx1"/>
            </a:solidFill>
          </a:endParaRPr>
        </a:p>
      </dgm:t>
    </dgm:pt>
    <dgm:pt modelId="{A3F614BA-1A3B-44E1-99AA-9BE29C40547D}" type="parTrans" cxnId="{E7EFCB3C-FE39-4FD7-941F-B9352E99F290}">
      <dgm:prSet/>
      <dgm:spPr/>
      <dgm:t>
        <a:bodyPr/>
        <a:lstStyle/>
        <a:p>
          <a:endParaRPr lang="en-US"/>
        </a:p>
      </dgm:t>
    </dgm:pt>
    <dgm:pt modelId="{63A23BB0-12E8-47F0-AD29-43954AE3FC1D}" type="sibTrans" cxnId="{E7EFCB3C-FE39-4FD7-941F-B9352E99F290}">
      <dgm:prSet/>
      <dgm:spPr/>
      <dgm:t>
        <a:bodyPr/>
        <a:lstStyle/>
        <a:p>
          <a:endParaRPr lang="en-US"/>
        </a:p>
      </dgm:t>
    </dgm:pt>
    <dgm:pt modelId="{05C3F865-B3DC-436C-A3DF-4598A1B610BB}">
      <dgm:prSet custT="1"/>
      <dgm:spPr/>
      <dgm:t>
        <a:bodyPr/>
        <a:lstStyle/>
        <a:p>
          <a:pPr algn="just">
            <a:buFont typeface="Wingdings" panose="05000000000000000000" pitchFamily="2" charset="2"/>
            <a:buChar char="Ø"/>
          </a:pPr>
          <a:endParaRPr lang="en-US" sz="1000" b="0" i="0" dirty="0">
            <a:solidFill>
              <a:schemeClr val="tx1"/>
            </a:solidFill>
          </a:endParaRPr>
        </a:p>
        <a:p>
          <a:pPr algn="just">
            <a:buFont typeface="Wingdings" panose="05000000000000000000" pitchFamily="2" charset="2"/>
            <a:buChar char="Ø"/>
          </a:pPr>
          <a:r>
            <a:rPr lang="en-US" sz="1000" b="0" i="0" dirty="0" smtClean="0">
              <a:solidFill>
                <a:schemeClr val="tx1"/>
              </a:solidFill>
            </a:rPr>
            <a:t> </a:t>
          </a:r>
          <a:r>
            <a:rPr lang="en-US" sz="1000" b="0" i="0" dirty="0" err="1" smtClean="0">
              <a:solidFill>
                <a:schemeClr val="tx1"/>
              </a:solidFill>
            </a:rPr>
            <a:t>Mutazioni</a:t>
          </a:r>
          <a:r>
            <a:rPr lang="en-US" sz="1000" b="0" i="0" dirty="0" smtClean="0">
              <a:solidFill>
                <a:schemeClr val="tx1"/>
              </a:solidFill>
            </a:rPr>
            <a:t> </a:t>
          </a:r>
          <a:r>
            <a:rPr lang="en-US" sz="1000" b="0" i="0" dirty="0">
              <a:solidFill>
                <a:schemeClr val="tx1"/>
              </a:solidFill>
            </a:rPr>
            <a:t>in </a:t>
          </a:r>
          <a:r>
            <a:rPr lang="en-US" sz="1000" b="0" i="1" dirty="0" smtClean="0">
              <a:solidFill>
                <a:schemeClr val="tx1"/>
              </a:solidFill>
            </a:rPr>
            <a:t>IQGAP1</a:t>
          </a:r>
          <a:r>
            <a:rPr lang="en-US" sz="1000" b="0" i="0" dirty="0" smtClean="0">
              <a:solidFill>
                <a:schemeClr val="tx1"/>
              </a:solidFill>
            </a:rPr>
            <a:t>, espresso </a:t>
          </a:r>
          <a:r>
            <a:rPr lang="en-US" sz="1000" b="0" i="0" dirty="0" err="1" smtClean="0">
              <a:solidFill>
                <a:schemeClr val="tx1"/>
              </a:solidFill>
            </a:rPr>
            <a:t>nel</a:t>
          </a:r>
          <a:r>
            <a:rPr lang="en-US" sz="1000" b="0" i="0" dirty="0" smtClean="0">
              <a:solidFill>
                <a:schemeClr val="tx1"/>
              </a:solidFill>
            </a:rPr>
            <a:t> </a:t>
          </a:r>
          <a:r>
            <a:rPr lang="en-US" sz="1000" b="0" i="0" dirty="0" err="1" smtClean="0">
              <a:solidFill>
                <a:schemeClr val="tx1"/>
              </a:solidFill>
            </a:rPr>
            <a:t>podocita</a:t>
          </a:r>
          <a:r>
            <a:rPr lang="en-US" sz="1000" b="0" i="0" dirty="0" smtClean="0">
              <a:solidFill>
                <a:schemeClr val="tx1"/>
              </a:solidFill>
            </a:rPr>
            <a:t> e </a:t>
          </a:r>
          <a:r>
            <a:rPr lang="en-US" sz="1000" b="0" i="0" dirty="0" err="1" smtClean="0">
              <a:solidFill>
                <a:schemeClr val="tx1"/>
              </a:solidFill>
            </a:rPr>
            <a:t>apparentemente</a:t>
          </a:r>
          <a:r>
            <a:rPr lang="en-US" sz="1000" b="0" i="0" dirty="0" smtClean="0">
              <a:solidFill>
                <a:schemeClr val="tx1"/>
              </a:solidFill>
            </a:rPr>
            <a:t> non </a:t>
          </a:r>
          <a:r>
            <a:rPr lang="en-US" sz="1000" b="0" i="0" dirty="0" err="1" smtClean="0">
              <a:solidFill>
                <a:schemeClr val="tx1"/>
              </a:solidFill>
            </a:rPr>
            <a:t>correlato</a:t>
          </a:r>
          <a:r>
            <a:rPr lang="en-US" sz="1000" b="0" i="0" dirty="0" smtClean="0">
              <a:solidFill>
                <a:schemeClr val="tx1"/>
              </a:solidFill>
            </a:rPr>
            <a:t> al </a:t>
          </a:r>
          <a:r>
            <a:rPr lang="en-US" sz="1000" b="0" i="0" dirty="0" err="1" smtClean="0">
              <a:solidFill>
                <a:schemeClr val="tx1"/>
              </a:solidFill>
            </a:rPr>
            <a:t>complemento</a:t>
          </a:r>
          <a:r>
            <a:rPr lang="en-US" sz="1000" b="0" i="0" dirty="0" smtClean="0">
              <a:solidFill>
                <a:schemeClr val="tx1"/>
              </a:solidFill>
            </a:rPr>
            <a:t>.</a:t>
          </a:r>
          <a:endParaRPr lang="en-US" sz="1000" b="0" i="0" dirty="0">
            <a:solidFill>
              <a:schemeClr val="tx1"/>
            </a:solidFill>
          </a:endParaRPr>
        </a:p>
      </dgm:t>
    </dgm:pt>
    <dgm:pt modelId="{CF165F1D-5548-4E06-A8AF-AFE706C138B4}" type="parTrans" cxnId="{4CE1AC0A-943F-476D-B710-524ACF51A4B1}">
      <dgm:prSet/>
      <dgm:spPr/>
      <dgm:t>
        <a:bodyPr/>
        <a:lstStyle/>
        <a:p>
          <a:endParaRPr lang="en-US"/>
        </a:p>
      </dgm:t>
    </dgm:pt>
    <dgm:pt modelId="{0B2EE380-68CF-4D51-AF57-637FAFACE535}" type="sibTrans" cxnId="{4CE1AC0A-943F-476D-B710-524ACF51A4B1}">
      <dgm:prSet/>
      <dgm:spPr/>
      <dgm:t>
        <a:bodyPr/>
        <a:lstStyle/>
        <a:p>
          <a:endParaRPr lang="en-US"/>
        </a:p>
      </dgm:t>
    </dgm:pt>
    <dgm:pt modelId="{0C0CE68F-2D02-4B3D-945B-86411BE25D86}" type="pres">
      <dgm:prSet presAssocID="{DBA0E19A-FBAA-483C-A61D-AC8A4675B48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529A79AA-C5E4-4594-9F55-A0DEF0569F09}" type="pres">
      <dgm:prSet presAssocID="{216AC7C0-8159-49AA-85BD-43A4F23700F7}" presName="compositeNode" presStyleCnt="0">
        <dgm:presLayoutVars>
          <dgm:bulletEnabled val="1"/>
        </dgm:presLayoutVars>
      </dgm:prSet>
      <dgm:spPr/>
    </dgm:pt>
    <dgm:pt modelId="{9E14D7E5-7D24-4EF5-8BAF-4C2C5C619DA6}" type="pres">
      <dgm:prSet presAssocID="{216AC7C0-8159-49AA-85BD-43A4F23700F7}" presName="bgRect" presStyleLbl="node1" presStyleIdx="0" presStyleCnt="4" custScaleY="103161"/>
      <dgm:spPr/>
      <dgm:t>
        <a:bodyPr/>
        <a:lstStyle/>
        <a:p>
          <a:endParaRPr lang="it-IT"/>
        </a:p>
      </dgm:t>
    </dgm:pt>
    <dgm:pt modelId="{FCBC0F84-4045-4E88-90D3-A103933F97F8}" type="pres">
      <dgm:prSet presAssocID="{216AC7C0-8159-49AA-85BD-43A4F23700F7}" presName="parentNode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CD3AA90-DEFF-446B-952A-01E687770ED1}" type="pres">
      <dgm:prSet presAssocID="{216AC7C0-8159-49AA-85BD-43A4F23700F7}" presName="child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399B0CA-CAF1-4F3C-9DAC-A99B0E5DEB10}" type="pres">
      <dgm:prSet presAssocID="{1B768499-B778-4275-85E4-04C9D97B491C}" presName="hSp" presStyleCnt="0"/>
      <dgm:spPr/>
    </dgm:pt>
    <dgm:pt modelId="{384043B1-B647-4959-801F-F398CAE29289}" type="pres">
      <dgm:prSet presAssocID="{1B768499-B778-4275-85E4-04C9D97B491C}" presName="vProcSp" presStyleCnt="0"/>
      <dgm:spPr/>
    </dgm:pt>
    <dgm:pt modelId="{B9B23ECB-2863-42D9-BE9C-A4B7E485F98C}" type="pres">
      <dgm:prSet presAssocID="{1B768499-B778-4275-85E4-04C9D97B491C}" presName="vSp1" presStyleCnt="0"/>
      <dgm:spPr/>
    </dgm:pt>
    <dgm:pt modelId="{E8C59D79-C3F3-421B-9EFA-4234DE6D3C5C}" type="pres">
      <dgm:prSet presAssocID="{1B768499-B778-4275-85E4-04C9D97B491C}" presName="simulatedConn" presStyleLbl="solidFgAcc1" presStyleIdx="0" presStyleCnt="3" custLinFactNeighborX="-3335" custLinFactNeighborY="68573"/>
      <dgm:spPr>
        <a:ln>
          <a:solidFill>
            <a:schemeClr val="accent5">
              <a:lumMod val="50000"/>
            </a:schemeClr>
          </a:solidFill>
        </a:ln>
      </dgm:spPr>
    </dgm:pt>
    <dgm:pt modelId="{64A08DDF-2C6A-48B0-988D-46D6271A29A3}" type="pres">
      <dgm:prSet presAssocID="{1B768499-B778-4275-85E4-04C9D97B491C}" presName="vSp2" presStyleCnt="0"/>
      <dgm:spPr/>
    </dgm:pt>
    <dgm:pt modelId="{D7F992C3-3253-427F-BE28-C52376DDB06D}" type="pres">
      <dgm:prSet presAssocID="{1B768499-B778-4275-85E4-04C9D97B491C}" presName="sibTrans" presStyleCnt="0"/>
      <dgm:spPr/>
    </dgm:pt>
    <dgm:pt modelId="{E73052AD-9051-4F1C-A326-9705F99FDAEE}" type="pres">
      <dgm:prSet presAssocID="{CDBCF460-A3BD-4915-96F3-FFC7787B9BD6}" presName="compositeNode" presStyleCnt="0">
        <dgm:presLayoutVars>
          <dgm:bulletEnabled val="1"/>
        </dgm:presLayoutVars>
      </dgm:prSet>
      <dgm:spPr/>
    </dgm:pt>
    <dgm:pt modelId="{240F37E2-5B51-42D1-834A-0932C0924036}" type="pres">
      <dgm:prSet presAssocID="{CDBCF460-A3BD-4915-96F3-FFC7787B9BD6}" presName="bgRect" presStyleLbl="node1" presStyleIdx="1" presStyleCnt="4" custScaleY="103939" custLinFactNeighborX="-439" custLinFactNeighborY="-306"/>
      <dgm:spPr/>
      <dgm:t>
        <a:bodyPr/>
        <a:lstStyle/>
        <a:p>
          <a:endParaRPr lang="it-IT"/>
        </a:p>
      </dgm:t>
    </dgm:pt>
    <dgm:pt modelId="{DC98DACF-88E4-4EA4-9DE6-D6CFFA07A9BB}" type="pres">
      <dgm:prSet presAssocID="{CDBCF460-A3BD-4915-96F3-FFC7787B9BD6}" presName="parentNode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BA3395F-3ED9-4E89-8732-D6E46D75DFF9}" type="pres">
      <dgm:prSet presAssocID="{CDBCF460-A3BD-4915-96F3-FFC7787B9BD6}" presName="child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7D3306B-1667-4029-B0A4-E5B16C007C16}" type="pres">
      <dgm:prSet presAssocID="{A1247873-AF7D-4E93-8951-F1872B3DA7EA}" presName="hSp" presStyleCnt="0"/>
      <dgm:spPr/>
    </dgm:pt>
    <dgm:pt modelId="{F9207262-862D-400C-A276-7A53EEEA3F76}" type="pres">
      <dgm:prSet presAssocID="{A1247873-AF7D-4E93-8951-F1872B3DA7EA}" presName="vProcSp" presStyleCnt="0"/>
      <dgm:spPr/>
    </dgm:pt>
    <dgm:pt modelId="{47839668-94AB-49BF-9810-D75027A15EA2}" type="pres">
      <dgm:prSet presAssocID="{A1247873-AF7D-4E93-8951-F1872B3DA7EA}" presName="vSp1" presStyleCnt="0"/>
      <dgm:spPr/>
    </dgm:pt>
    <dgm:pt modelId="{7C6E81F3-876F-4654-9214-C8D9DE2C64E3}" type="pres">
      <dgm:prSet presAssocID="{A1247873-AF7D-4E93-8951-F1872B3DA7EA}" presName="simulatedConn" presStyleLbl="solidFgAcc1" presStyleIdx="1" presStyleCnt="3" custLinFactY="2580" custLinFactNeighborX="-6524" custLinFactNeighborY="100000"/>
      <dgm:spPr>
        <a:ln>
          <a:solidFill>
            <a:schemeClr val="accent5">
              <a:lumMod val="50000"/>
            </a:schemeClr>
          </a:solidFill>
        </a:ln>
      </dgm:spPr>
    </dgm:pt>
    <dgm:pt modelId="{840EFE8C-34BF-4D95-A566-A05414300A7C}" type="pres">
      <dgm:prSet presAssocID="{A1247873-AF7D-4E93-8951-F1872B3DA7EA}" presName="vSp2" presStyleCnt="0"/>
      <dgm:spPr/>
    </dgm:pt>
    <dgm:pt modelId="{4EEB2852-B81E-471A-AE47-724C9D01415D}" type="pres">
      <dgm:prSet presAssocID="{A1247873-AF7D-4E93-8951-F1872B3DA7EA}" presName="sibTrans" presStyleCnt="0"/>
      <dgm:spPr/>
    </dgm:pt>
    <dgm:pt modelId="{2DB20649-05F0-444A-A7B1-68DD73FCF7CA}" type="pres">
      <dgm:prSet presAssocID="{7B4A407C-E080-45E5-BC2F-698FCA5833F4}" presName="compositeNode" presStyleCnt="0">
        <dgm:presLayoutVars>
          <dgm:bulletEnabled val="1"/>
        </dgm:presLayoutVars>
      </dgm:prSet>
      <dgm:spPr/>
    </dgm:pt>
    <dgm:pt modelId="{CB9E161D-A302-426C-9222-87C6E6B8FAD6}" type="pres">
      <dgm:prSet presAssocID="{7B4A407C-E080-45E5-BC2F-698FCA5833F4}" presName="bgRect" presStyleLbl="node1" presStyleIdx="2" presStyleCnt="4" custScaleY="103450" custLinFactNeighborX="-410"/>
      <dgm:spPr/>
      <dgm:t>
        <a:bodyPr/>
        <a:lstStyle/>
        <a:p>
          <a:endParaRPr lang="it-IT"/>
        </a:p>
      </dgm:t>
    </dgm:pt>
    <dgm:pt modelId="{E312E3F6-E7E6-4064-9D0B-52DD55A93C42}" type="pres">
      <dgm:prSet presAssocID="{7B4A407C-E080-45E5-BC2F-698FCA5833F4}" presName="parentNode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345E446-FC54-49AB-981E-02AC3A089F2B}" type="pres">
      <dgm:prSet presAssocID="{7B4A407C-E080-45E5-BC2F-698FCA5833F4}" presName="child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A4B54F1-FFCE-4B58-9154-E6E5325B7D7D}" type="pres">
      <dgm:prSet presAssocID="{22561F60-0DDA-4861-B458-CEE9632D9D65}" presName="hSp" presStyleCnt="0"/>
      <dgm:spPr/>
    </dgm:pt>
    <dgm:pt modelId="{D0B11322-1213-4768-9089-65D1F5C69EBD}" type="pres">
      <dgm:prSet presAssocID="{22561F60-0DDA-4861-B458-CEE9632D9D65}" presName="vProcSp" presStyleCnt="0"/>
      <dgm:spPr/>
    </dgm:pt>
    <dgm:pt modelId="{49EC1564-86C5-4175-8AEE-3BFA7FB0C069}" type="pres">
      <dgm:prSet presAssocID="{22561F60-0DDA-4861-B458-CEE9632D9D65}" presName="vSp1" presStyleCnt="0"/>
      <dgm:spPr/>
    </dgm:pt>
    <dgm:pt modelId="{E0B97767-0653-4040-9788-73A81BE77F81}" type="pres">
      <dgm:prSet presAssocID="{22561F60-0DDA-4861-B458-CEE9632D9D65}" presName="simulatedConn" presStyleLbl="solidFgAcc1" presStyleIdx="2" presStyleCnt="3" custLinFactY="2580" custLinFactNeighborX="8209" custLinFactNeighborY="100000"/>
      <dgm:spPr>
        <a:ln>
          <a:solidFill>
            <a:schemeClr val="accent5">
              <a:lumMod val="50000"/>
            </a:schemeClr>
          </a:solidFill>
        </a:ln>
      </dgm:spPr>
    </dgm:pt>
    <dgm:pt modelId="{E6AF1346-6B27-46CA-9AA5-F3DD07CC08B5}" type="pres">
      <dgm:prSet presAssocID="{22561F60-0DDA-4861-B458-CEE9632D9D65}" presName="vSp2" presStyleCnt="0"/>
      <dgm:spPr/>
    </dgm:pt>
    <dgm:pt modelId="{F9EE23FC-C217-429A-832C-6EBDEAEBA0CC}" type="pres">
      <dgm:prSet presAssocID="{22561F60-0DDA-4861-B458-CEE9632D9D65}" presName="sibTrans" presStyleCnt="0"/>
      <dgm:spPr/>
    </dgm:pt>
    <dgm:pt modelId="{A8A266EC-6468-4CD0-98DE-67FFB8529604}" type="pres">
      <dgm:prSet presAssocID="{AE4315D5-FAAB-412E-B89D-B57FDBA7C707}" presName="compositeNode" presStyleCnt="0">
        <dgm:presLayoutVars>
          <dgm:bulletEnabled val="1"/>
        </dgm:presLayoutVars>
      </dgm:prSet>
      <dgm:spPr/>
    </dgm:pt>
    <dgm:pt modelId="{C98888AD-6935-4E4E-93B4-0940D211F2AE}" type="pres">
      <dgm:prSet presAssocID="{AE4315D5-FAAB-412E-B89D-B57FDBA7C707}" presName="bgRect" presStyleLbl="node1" presStyleIdx="3" presStyleCnt="4" custScaleY="103270"/>
      <dgm:spPr/>
      <dgm:t>
        <a:bodyPr/>
        <a:lstStyle/>
        <a:p>
          <a:endParaRPr lang="it-IT"/>
        </a:p>
      </dgm:t>
    </dgm:pt>
    <dgm:pt modelId="{13E582F3-DCEA-4402-842E-AABD8F6B69A3}" type="pres">
      <dgm:prSet presAssocID="{AE4315D5-FAAB-412E-B89D-B57FDBA7C707}" presName="parentNode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23E5D72-3B3A-4FE9-832D-24BE92E50D3F}" type="pres">
      <dgm:prSet presAssocID="{AE4315D5-FAAB-412E-B89D-B57FDBA7C707}" presName="child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08E4CA27-3E68-4F2D-AB0C-804739ED4087}" srcId="{216AC7C0-8159-49AA-85BD-43A4F23700F7}" destId="{06FBDF75-80A1-40E7-99CE-D76B0248FFE2}" srcOrd="0" destOrd="0" parTransId="{9B1B8545-0A9E-41B2-993A-827ECCE323A2}" sibTransId="{14EA258C-A1F4-4916-9614-BE6B42724AC5}"/>
    <dgm:cxn modelId="{1FC69E79-40DC-49BE-99DE-0EC55EA71A48}" srcId="{DBA0E19A-FBAA-483C-A61D-AC8A4675B484}" destId="{AE4315D5-FAAB-412E-B89D-B57FDBA7C707}" srcOrd="3" destOrd="0" parTransId="{1639A92D-6873-4E04-9806-1A4FFA4E53FB}" sibTransId="{CC667408-604D-4E1E-BBC8-9AF8CE447407}"/>
    <dgm:cxn modelId="{9C126B94-A27B-478E-AAEB-089C7D260CB0}" type="presOf" srcId="{06FBDF75-80A1-40E7-99CE-D76B0248FFE2}" destId="{7CD3AA90-DEFF-446B-952A-01E687770ED1}" srcOrd="0" destOrd="0" presId="urn:microsoft.com/office/officeart/2005/8/layout/hProcess7"/>
    <dgm:cxn modelId="{FA42CE17-1E12-46BC-A9DF-1563D97420B0}" srcId="{DBA0E19A-FBAA-483C-A61D-AC8A4675B484}" destId="{7B4A407C-E080-45E5-BC2F-698FCA5833F4}" srcOrd="2" destOrd="0" parTransId="{5E4812E2-F2BE-45EF-BD4F-65CD3546CA59}" sibTransId="{22561F60-0DDA-4861-B458-CEE9632D9D65}"/>
    <dgm:cxn modelId="{EC7FD353-67C7-4828-AC2A-833769EB5266}" type="presOf" srcId="{7B4A407C-E080-45E5-BC2F-698FCA5833F4}" destId="{CB9E161D-A302-426C-9222-87C6E6B8FAD6}" srcOrd="0" destOrd="0" presId="urn:microsoft.com/office/officeart/2005/8/layout/hProcess7"/>
    <dgm:cxn modelId="{2A321DDF-7556-46ED-8744-1303F34F270B}" srcId="{AE4315D5-FAAB-412E-B89D-B57FDBA7C707}" destId="{CBE54760-5618-4D33-A2E2-05330AA9EA00}" srcOrd="0" destOrd="0" parTransId="{C8830FE7-2546-48BD-B3DA-E1E4236F34CE}" sibTransId="{FFFB258B-2ACA-4775-BDF0-955887683359}"/>
    <dgm:cxn modelId="{4C7DC949-22A3-4B26-BDAE-A45DAD64AFD7}" type="presOf" srcId="{DBA0E19A-FBAA-483C-A61D-AC8A4675B484}" destId="{0C0CE68F-2D02-4B3D-945B-86411BE25D86}" srcOrd="0" destOrd="0" presId="urn:microsoft.com/office/officeart/2005/8/layout/hProcess7"/>
    <dgm:cxn modelId="{B70AE87C-10B1-4027-9F96-215ADE6415BC}" type="presOf" srcId="{AB87DB48-20CA-4FA1-89AD-636DEB32767B}" destId="{4BA3395F-3ED9-4E89-8732-D6E46D75DFF9}" srcOrd="0" destOrd="0" presId="urn:microsoft.com/office/officeart/2005/8/layout/hProcess7"/>
    <dgm:cxn modelId="{0C69DEFB-9ADD-47B2-8117-5CC8FF818B2B}" srcId="{CDBCF460-A3BD-4915-96F3-FFC7787B9BD6}" destId="{AB87DB48-20CA-4FA1-89AD-636DEB32767B}" srcOrd="0" destOrd="0" parTransId="{73E507D3-099E-4E02-970B-E833B8B07134}" sibTransId="{895311AA-6B5A-4DC3-9BDD-47D75216C1F2}"/>
    <dgm:cxn modelId="{70E05654-0E9C-4EB6-9FB2-18F1DE173C33}" type="presOf" srcId="{AE4315D5-FAAB-412E-B89D-B57FDBA7C707}" destId="{13E582F3-DCEA-4402-842E-AABD8F6B69A3}" srcOrd="1" destOrd="0" presId="urn:microsoft.com/office/officeart/2005/8/layout/hProcess7"/>
    <dgm:cxn modelId="{AB770026-618B-4A92-85AA-23FF180E42CF}" srcId="{DBA0E19A-FBAA-483C-A61D-AC8A4675B484}" destId="{CDBCF460-A3BD-4915-96F3-FFC7787B9BD6}" srcOrd="1" destOrd="0" parTransId="{402D57E0-E33E-42A0-8AD1-266AEFD2D8E1}" sibTransId="{A1247873-AF7D-4E93-8951-F1872B3DA7EA}"/>
    <dgm:cxn modelId="{37AC21DD-08A9-40CE-BB34-F90B3788A794}" type="presOf" srcId="{216AC7C0-8159-49AA-85BD-43A4F23700F7}" destId="{FCBC0F84-4045-4E88-90D3-A103933F97F8}" srcOrd="1" destOrd="0" presId="urn:microsoft.com/office/officeart/2005/8/layout/hProcess7"/>
    <dgm:cxn modelId="{88281463-748D-47C4-A283-B3C17826F193}" type="presOf" srcId="{CBE54760-5618-4D33-A2E2-05330AA9EA00}" destId="{023E5D72-3B3A-4FE9-832D-24BE92E50D3F}" srcOrd="0" destOrd="0" presId="urn:microsoft.com/office/officeart/2005/8/layout/hProcess7"/>
    <dgm:cxn modelId="{3EF1EE62-BF99-4C86-B4A9-0BC7DDCC504C}" type="presOf" srcId="{7B4A407C-E080-45E5-BC2F-698FCA5833F4}" destId="{E312E3F6-E7E6-4064-9D0B-52DD55A93C42}" srcOrd="1" destOrd="0" presId="urn:microsoft.com/office/officeart/2005/8/layout/hProcess7"/>
    <dgm:cxn modelId="{0022046A-C714-4EB4-9328-1CC8B93BB184}" type="presOf" srcId="{5B2969E3-1951-4A4A-A844-F8C4B68E5CBA}" destId="{9345E446-FC54-49AB-981E-02AC3A089F2B}" srcOrd="0" destOrd="0" presId="urn:microsoft.com/office/officeart/2005/8/layout/hProcess7"/>
    <dgm:cxn modelId="{558D7D5F-13F7-404E-8B8F-B51203FA7771}" srcId="{DBA0E19A-FBAA-483C-A61D-AC8A4675B484}" destId="{216AC7C0-8159-49AA-85BD-43A4F23700F7}" srcOrd="0" destOrd="0" parTransId="{6CD26B41-828B-4DDD-A40B-CBA3BE2A1F03}" sibTransId="{1B768499-B778-4275-85E4-04C9D97B491C}"/>
    <dgm:cxn modelId="{F7173456-749C-4427-9D21-D5A0F1A7BB1C}" type="presOf" srcId="{AE4315D5-FAAB-412E-B89D-B57FDBA7C707}" destId="{C98888AD-6935-4E4E-93B4-0940D211F2AE}" srcOrd="0" destOrd="0" presId="urn:microsoft.com/office/officeart/2005/8/layout/hProcess7"/>
    <dgm:cxn modelId="{BB023527-28A7-496B-84E7-D0D183A40D75}" srcId="{7B4A407C-E080-45E5-BC2F-698FCA5833F4}" destId="{5B2969E3-1951-4A4A-A844-F8C4B68E5CBA}" srcOrd="0" destOrd="0" parTransId="{ABD04C99-7C46-4C1C-A731-54DE72B0E7B2}" sibTransId="{E527AF24-F68E-41C0-AD48-9F6B4FA705CB}"/>
    <dgm:cxn modelId="{95D9AE14-E570-4A41-A55C-3AFFFBA50241}" type="presOf" srcId="{CDBCF460-A3BD-4915-96F3-FFC7787B9BD6}" destId="{DC98DACF-88E4-4EA4-9DE6-D6CFFA07A9BB}" srcOrd="1" destOrd="0" presId="urn:microsoft.com/office/officeart/2005/8/layout/hProcess7"/>
    <dgm:cxn modelId="{E7EFCB3C-FE39-4FD7-941F-B9352E99F290}" srcId="{216AC7C0-8159-49AA-85BD-43A4F23700F7}" destId="{B9D3D192-04B5-483E-8CEE-06939C2FF41C}" srcOrd="1" destOrd="0" parTransId="{A3F614BA-1A3B-44E1-99AA-9BE29C40547D}" sibTransId="{63A23BB0-12E8-47F0-AD29-43954AE3FC1D}"/>
    <dgm:cxn modelId="{3D961301-46DB-4B96-B9A7-78130D7EC949}" type="presOf" srcId="{CDBCF460-A3BD-4915-96F3-FFC7787B9BD6}" destId="{240F37E2-5B51-42D1-834A-0932C0924036}" srcOrd="0" destOrd="0" presId="urn:microsoft.com/office/officeart/2005/8/layout/hProcess7"/>
    <dgm:cxn modelId="{F33B4F87-0F0B-499B-9AEC-0A00A7AF0380}" type="presOf" srcId="{216AC7C0-8159-49AA-85BD-43A4F23700F7}" destId="{9E14D7E5-7D24-4EF5-8BAF-4C2C5C619DA6}" srcOrd="0" destOrd="0" presId="urn:microsoft.com/office/officeart/2005/8/layout/hProcess7"/>
    <dgm:cxn modelId="{D25580E2-DFDE-4F00-873B-D7A71F87F659}" type="presOf" srcId="{05C3F865-B3DC-436C-A3DF-4598A1B610BB}" destId="{7CD3AA90-DEFF-446B-952A-01E687770ED1}" srcOrd="0" destOrd="2" presId="urn:microsoft.com/office/officeart/2005/8/layout/hProcess7"/>
    <dgm:cxn modelId="{4CE1AC0A-943F-476D-B710-524ACF51A4B1}" srcId="{216AC7C0-8159-49AA-85BD-43A4F23700F7}" destId="{05C3F865-B3DC-436C-A3DF-4598A1B610BB}" srcOrd="2" destOrd="0" parTransId="{CF165F1D-5548-4E06-A8AF-AFE706C138B4}" sibTransId="{0B2EE380-68CF-4D51-AF57-637FAFACE535}"/>
    <dgm:cxn modelId="{B547DD5B-8B78-43C7-9889-92991A08222C}" type="presOf" srcId="{B9D3D192-04B5-483E-8CEE-06939C2FF41C}" destId="{7CD3AA90-DEFF-446B-952A-01E687770ED1}" srcOrd="0" destOrd="1" presId="urn:microsoft.com/office/officeart/2005/8/layout/hProcess7"/>
    <dgm:cxn modelId="{17EE9EE0-4071-49E5-B8EE-84D1FCA80BDE}" type="presParOf" srcId="{0C0CE68F-2D02-4B3D-945B-86411BE25D86}" destId="{529A79AA-C5E4-4594-9F55-A0DEF0569F09}" srcOrd="0" destOrd="0" presId="urn:microsoft.com/office/officeart/2005/8/layout/hProcess7"/>
    <dgm:cxn modelId="{CD6931B2-2946-4B72-AF3E-0CCD6F9AFDC2}" type="presParOf" srcId="{529A79AA-C5E4-4594-9F55-A0DEF0569F09}" destId="{9E14D7E5-7D24-4EF5-8BAF-4C2C5C619DA6}" srcOrd="0" destOrd="0" presId="urn:microsoft.com/office/officeart/2005/8/layout/hProcess7"/>
    <dgm:cxn modelId="{24F3A956-C06B-4A4F-938B-4A353DAF937C}" type="presParOf" srcId="{529A79AA-C5E4-4594-9F55-A0DEF0569F09}" destId="{FCBC0F84-4045-4E88-90D3-A103933F97F8}" srcOrd="1" destOrd="0" presId="urn:microsoft.com/office/officeart/2005/8/layout/hProcess7"/>
    <dgm:cxn modelId="{C440ECB5-EADD-4A1B-B3A9-0C2BCBB27465}" type="presParOf" srcId="{529A79AA-C5E4-4594-9F55-A0DEF0569F09}" destId="{7CD3AA90-DEFF-446B-952A-01E687770ED1}" srcOrd="2" destOrd="0" presId="urn:microsoft.com/office/officeart/2005/8/layout/hProcess7"/>
    <dgm:cxn modelId="{1F0AE532-6C06-4FD8-9903-35658E808312}" type="presParOf" srcId="{0C0CE68F-2D02-4B3D-945B-86411BE25D86}" destId="{8399B0CA-CAF1-4F3C-9DAC-A99B0E5DEB10}" srcOrd="1" destOrd="0" presId="urn:microsoft.com/office/officeart/2005/8/layout/hProcess7"/>
    <dgm:cxn modelId="{22ED5D86-7E51-44D6-A083-A43876745781}" type="presParOf" srcId="{0C0CE68F-2D02-4B3D-945B-86411BE25D86}" destId="{384043B1-B647-4959-801F-F398CAE29289}" srcOrd="2" destOrd="0" presId="urn:microsoft.com/office/officeart/2005/8/layout/hProcess7"/>
    <dgm:cxn modelId="{A2F5C63D-EE9E-46D3-839C-16235087B149}" type="presParOf" srcId="{384043B1-B647-4959-801F-F398CAE29289}" destId="{B9B23ECB-2863-42D9-BE9C-A4B7E485F98C}" srcOrd="0" destOrd="0" presId="urn:microsoft.com/office/officeart/2005/8/layout/hProcess7"/>
    <dgm:cxn modelId="{AB000759-3D2B-48C2-B501-97182A461DA1}" type="presParOf" srcId="{384043B1-B647-4959-801F-F398CAE29289}" destId="{E8C59D79-C3F3-421B-9EFA-4234DE6D3C5C}" srcOrd="1" destOrd="0" presId="urn:microsoft.com/office/officeart/2005/8/layout/hProcess7"/>
    <dgm:cxn modelId="{0E62E985-24DF-40D0-9823-27538A206385}" type="presParOf" srcId="{384043B1-B647-4959-801F-F398CAE29289}" destId="{64A08DDF-2C6A-48B0-988D-46D6271A29A3}" srcOrd="2" destOrd="0" presId="urn:microsoft.com/office/officeart/2005/8/layout/hProcess7"/>
    <dgm:cxn modelId="{C8740E5F-A69F-4577-AE14-BDCF25F665B3}" type="presParOf" srcId="{0C0CE68F-2D02-4B3D-945B-86411BE25D86}" destId="{D7F992C3-3253-427F-BE28-C52376DDB06D}" srcOrd="3" destOrd="0" presId="urn:microsoft.com/office/officeart/2005/8/layout/hProcess7"/>
    <dgm:cxn modelId="{818E4440-5B51-4208-9E27-BE95502DE35D}" type="presParOf" srcId="{0C0CE68F-2D02-4B3D-945B-86411BE25D86}" destId="{E73052AD-9051-4F1C-A326-9705F99FDAEE}" srcOrd="4" destOrd="0" presId="urn:microsoft.com/office/officeart/2005/8/layout/hProcess7"/>
    <dgm:cxn modelId="{6F6B15AB-CDDB-4129-80A5-23677E508498}" type="presParOf" srcId="{E73052AD-9051-4F1C-A326-9705F99FDAEE}" destId="{240F37E2-5B51-42D1-834A-0932C0924036}" srcOrd="0" destOrd="0" presId="urn:microsoft.com/office/officeart/2005/8/layout/hProcess7"/>
    <dgm:cxn modelId="{288B9604-B79F-4C08-9362-BEF167438F97}" type="presParOf" srcId="{E73052AD-9051-4F1C-A326-9705F99FDAEE}" destId="{DC98DACF-88E4-4EA4-9DE6-D6CFFA07A9BB}" srcOrd="1" destOrd="0" presId="urn:microsoft.com/office/officeart/2005/8/layout/hProcess7"/>
    <dgm:cxn modelId="{78928A41-0726-4F6E-8F84-86EAFB5566DC}" type="presParOf" srcId="{E73052AD-9051-4F1C-A326-9705F99FDAEE}" destId="{4BA3395F-3ED9-4E89-8732-D6E46D75DFF9}" srcOrd="2" destOrd="0" presId="urn:microsoft.com/office/officeart/2005/8/layout/hProcess7"/>
    <dgm:cxn modelId="{D98F1FB7-DD10-4902-92D0-628FEEE32969}" type="presParOf" srcId="{0C0CE68F-2D02-4B3D-945B-86411BE25D86}" destId="{07D3306B-1667-4029-B0A4-E5B16C007C16}" srcOrd="5" destOrd="0" presId="urn:microsoft.com/office/officeart/2005/8/layout/hProcess7"/>
    <dgm:cxn modelId="{082B3B87-669D-42EB-82D3-2D79862203A2}" type="presParOf" srcId="{0C0CE68F-2D02-4B3D-945B-86411BE25D86}" destId="{F9207262-862D-400C-A276-7A53EEEA3F76}" srcOrd="6" destOrd="0" presId="urn:microsoft.com/office/officeart/2005/8/layout/hProcess7"/>
    <dgm:cxn modelId="{CF446648-72A3-4866-BD5A-147844AAAA83}" type="presParOf" srcId="{F9207262-862D-400C-A276-7A53EEEA3F76}" destId="{47839668-94AB-49BF-9810-D75027A15EA2}" srcOrd="0" destOrd="0" presId="urn:microsoft.com/office/officeart/2005/8/layout/hProcess7"/>
    <dgm:cxn modelId="{A4AA96FF-5CE3-4196-94C6-553E681D652A}" type="presParOf" srcId="{F9207262-862D-400C-A276-7A53EEEA3F76}" destId="{7C6E81F3-876F-4654-9214-C8D9DE2C64E3}" srcOrd="1" destOrd="0" presId="urn:microsoft.com/office/officeart/2005/8/layout/hProcess7"/>
    <dgm:cxn modelId="{28F6F2A3-29D5-4FF7-87AA-A08091322020}" type="presParOf" srcId="{F9207262-862D-400C-A276-7A53EEEA3F76}" destId="{840EFE8C-34BF-4D95-A566-A05414300A7C}" srcOrd="2" destOrd="0" presId="urn:microsoft.com/office/officeart/2005/8/layout/hProcess7"/>
    <dgm:cxn modelId="{3073A3B9-2212-42B8-B60B-BDDEFC85EBEA}" type="presParOf" srcId="{0C0CE68F-2D02-4B3D-945B-86411BE25D86}" destId="{4EEB2852-B81E-471A-AE47-724C9D01415D}" srcOrd="7" destOrd="0" presId="urn:microsoft.com/office/officeart/2005/8/layout/hProcess7"/>
    <dgm:cxn modelId="{4789AF98-43E7-4E76-88C7-83CD7A25F183}" type="presParOf" srcId="{0C0CE68F-2D02-4B3D-945B-86411BE25D86}" destId="{2DB20649-05F0-444A-A7B1-68DD73FCF7CA}" srcOrd="8" destOrd="0" presId="urn:microsoft.com/office/officeart/2005/8/layout/hProcess7"/>
    <dgm:cxn modelId="{32732717-0E65-42D8-AE41-0FB48993FF81}" type="presParOf" srcId="{2DB20649-05F0-444A-A7B1-68DD73FCF7CA}" destId="{CB9E161D-A302-426C-9222-87C6E6B8FAD6}" srcOrd="0" destOrd="0" presId="urn:microsoft.com/office/officeart/2005/8/layout/hProcess7"/>
    <dgm:cxn modelId="{50814E11-765E-498A-9162-EFD15C52953C}" type="presParOf" srcId="{2DB20649-05F0-444A-A7B1-68DD73FCF7CA}" destId="{E312E3F6-E7E6-4064-9D0B-52DD55A93C42}" srcOrd="1" destOrd="0" presId="urn:microsoft.com/office/officeart/2005/8/layout/hProcess7"/>
    <dgm:cxn modelId="{2E4A3F10-BB43-437F-A63E-BCD2F41457A1}" type="presParOf" srcId="{2DB20649-05F0-444A-A7B1-68DD73FCF7CA}" destId="{9345E446-FC54-49AB-981E-02AC3A089F2B}" srcOrd="2" destOrd="0" presId="urn:microsoft.com/office/officeart/2005/8/layout/hProcess7"/>
    <dgm:cxn modelId="{84524568-A08C-466B-BBDB-7B8B13304B69}" type="presParOf" srcId="{0C0CE68F-2D02-4B3D-945B-86411BE25D86}" destId="{BA4B54F1-FFCE-4B58-9154-E6E5325B7D7D}" srcOrd="9" destOrd="0" presId="urn:microsoft.com/office/officeart/2005/8/layout/hProcess7"/>
    <dgm:cxn modelId="{9DC8C4E1-45F9-4F76-9860-9514B71FB517}" type="presParOf" srcId="{0C0CE68F-2D02-4B3D-945B-86411BE25D86}" destId="{D0B11322-1213-4768-9089-65D1F5C69EBD}" srcOrd="10" destOrd="0" presId="urn:microsoft.com/office/officeart/2005/8/layout/hProcess7"/>
    <dgm:cxn modelId="{CA1A8843-50D4-4F28-B53D-66ADE9FAA840}" type="presParOf" srcId="{D0B11322-1213-4768-9089-65D1F5C69EBD}" destId="{49EC1564-86C5-4175-8AEE-3BFA7FB0C069}" srcOrd="0" destOrd="0" presId="urn:microsoft.com/office/officeart/2005/8/layout/hProcess7"/>
    <dgm:cxn modelId="{1AC181E7-0762-4670-A93C-EA42B1EE28F8}" type="presParOf" srcId="{D0B11322-1213-4768-9089-65D1F5C69EBD}" destId="{E0B97767-0653-4040-9788-73A81BE77F81}" srcOrd="1" destOrd="0" presId="urn:microsoft.com/office/officeart/2005/8/layout/hProcess7"/>
    <dgm:cxn modelId="{BABFDE81-B19D-42C7-8F53-48EE0D5C8596}" type="presParOf" srcId="{D0B11322-1213-4768-9089-65D1F5C69EBD}" destId="{E6AF1346-6B27-46CA-9AA5-F3DD07CC08B5}" srcOrd="2" destOrd="0" presId="urn:microsoft.com/office/officeart/2005/8/layout/hProcess7"/>
    <dgm:cxn modelId="{DCA4FFA0-473E-40BA-857E-6DE4F14E179E}" type="presParOf" srcId="{0C0CE68F-2D02-4B3D-945B-86411BE25D86}" destId="{F9EE23FC-C217-429A-832C-6EBDEAEBA0CC}" srcOrd="11" destOrd="0" presId="urn:microsoft.com/office/officeart/2005/8/layout/hProcess7"/>
    <dgm:cxn modelId="{C4CC10F0-A934-4CD5-A76D-5186E52C784A}" type="presParOf" srcId="{0C0CE68F-2D02-4B3D-945B-86411BE25D86}" destId="{A8A266EC-6468-4CD0-98DE-67FFB8529604}" srcOrd="12" destOrd="0" presId="urn:microsoft.com/office/officeart/2005/8/layout/hProcess7"/>
    <dgm:cxn modelId="{396942A8-C3C0-4173-9810-D79031EAD1B3}" type="presParOf" srcId="{A8A266EC-6468-4CD0-98DE-67FFB8529604}" destId="{C98888AD-6935-4E4E-93B4-0940D211F2AE}" srcOrd="0" destOrd="0" presId="urn:microsoft.com/office/officeart/2005/8/layout/hProcess7"/>
    <dgm:cxn modelId="{C42C1B41-4088-42F6-AA1B-A962A67EEC20}" type="presParOf" srcId="{A8A266EC-6468-4CD0-98DE-67FFB8529604}" destId="{13E582F3-DCEA-4402-842E-AABD8F6B69A3}" srcOrd="1" destOrd="0" presId="urn:microsoft.com/office/officeart/2005/8/layout/hProcess7"/>
    <dgm:cxn modelId="{2EA2D2A2-3DEA-4073-B353-00D4DC9822D1}" type="presParOf" srcId="{A8A266EC-6468-4CD0-98DE-67FFB8529604}" destId="{023E5D72-3B3A-4FE9-832D-24BE92E50D3F}" srcOrd="2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BA2C8DB-8B5E-4507-9656-68F0C90F4021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F6BE6A3-FCCE-4E26-843C-CC843CD5AD5A}">
      <dgm:prSet phldrT="[Text]" custT="1"/>
      <dgm:spPr>
        <a:ln>
          <a:solidFill>
            <a:schemeClr val="accent5">
              <a:lumMod val="75000"/>
            </a:schemeClr>
          </a:solidFill>
        </a:ln>
      </dgm:spPr>
      <dgm:t>
        <a:bodyPr/>
        <a:lstStyle/>
        <a:p>
          <a:r>
            <a:rPr lang="it-IT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WP1</a:t>
          </a:r>
          <a:endParaRPr lang="en-US" sz="24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C8546B9-8F16-46C3-8E28-1DFC431048CD}" type="parTrans" cxnId="{3A99D664-B215-42B3-A257-BA722AA06E06}">
      <dgm:prSet/>
      <dgm:spPr/>
      <dgm:t>
        <a:bodyPr/>
        <a:lstStyle/>
        <a:p>
          <a:endParaRPr lang="en-US"/>
        </a:p>
      </dgm:t>
    </dgm:pt>
    <dgm:pt modelId="{61977369-2EE3-4D81-A530-A6F3F970D267}" type="sibTrans" cxnId="{3A99D664-B215-42B3-A257-BA722AA06E06}">
      <dgm:prSet/>
      <dgm:spPr/>
      <dgm:t>
        <a:bodyPr/>
        <a:lstStyle/>
        <a:p>
          <a:endParaRPr lang="en-US"/>
        </a:p>
      </dgm:t>
    </dgm:pt>
    <dgm:pt modelId="{2CEBEA62-8233-447F-92DE-3D26A91D480B}">
      <dgm:prSet phldrT="[Text]" custT="1"/>
      <dgm:spPr>
        <a:ln>
          <a:solidFill>
            <a:schemeClr val="accent5">
              <a:lumMod val="75000"/>
            </a:schemeClr>
          </a:solidFill>
        </a:ln>
      </dgm:spPr>
      <dgm:t>
        <a:bodyPr/>
        <a:lstStyle/>
        <a:p>
          <a:pPr algn="ctr">
            <a:lnSpc>
              <a:spcPct val="100000"/>
            </a:lnSpc>
            <a:spcAft>
              <a:spcPts val="0"/>
            </a:spcAft>
          </a:pPr>
          <a:r>
            <a:rPr lang="en-US" sz="1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rPr>
            <a:t>CARATTERIZZAZIONE DEGLI EFFETTI </a:t>
          </a:r>
          <a:r>
            <a:rPr lang="en-US" sz="14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rPr>
            <a:t>DELLE </a:t>
          </a:r>
          <a:r>
            <a:rPr lang="en-US" sz="1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rPr>
            <a:t>ALTERAZIONI GENETICHE DI C3 </a:t>
          </a:r>
          <a:r>
            <a:rPr lang="en-US" sz="14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rPr>
            <a:t>e CFH-CFHRs SULL’ATTIVAZIONE DEL COMPLEMENTO </a:t>
          </a:r>
          <a:endParaRPr lang="en-US" sz="1400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CB5D3F8E-93B8-45DA-BB07-4CC7AE9694E9}" type="parTrans" cxnId="{150762C5-F449-4C50-BE11-6F2CFFA26D46}">
      <dgm:prSet/>
      <dgm:spPr/>
      <dgm:t>
        <a:bodyPr/>
        <a:lstStyle/>
        <a:p>
          <a:endParaRPr lang="en-US"/>
        </a:p>
      </dgm:t>
    </dgm:pt>
    <dgm:pt modelId="{B6B24091-AB4E-41F2-8B7A-8E25B9A1F0FE}" type="sibTrans" cxnId="{150762C5-F449-4C50-BE11-6F2CFFA26D46}">
      <dgm:prSet/>
      <dgm:spPr/>
      <dgm:t>
        <a:bodyPr/>
        <a:lstStyle/>
        <a:p>
          <a:endParaRPr lang="en-US"/>
        </a:p>
      </dgm:t>
    </dgm:pt>
    <dgm:pt modelId="{40496459-5972-4DAF-81A1-8E01EDEB4489}">
      <dgm:prSet phldrT="[Text]" custT="1"/>
      <dgm:spPr>
        <a:ln>
          <a:solidFill>
            <a:schemeClr val="accent5">
              <a:lumMod val="75000"/>
            </a:schemeClr>
          </a:solidFill>
        </a:ln>
      </dgm:spPr>
      <dgm:t>
        <a:bodyPr/>
        <a:lstStyle/>
        <a:p>
          <a:r>
            <a:rPr lang="it-IT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WP2</a:t>
          </a:r>
          <a:endParaRPr lang="en-US" sz="24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E5EBBBD-9395-4E46-AE67-D6D74A901302}" type="parTrans" cxnId="{922605C3-2D6D-484F-ACFC-5D432F7EE395}">
      <dgm:prSet/>
      <dgm:spPr/>
      <dgm:t>
        <a:bodyPr/>
        <a:lstStyle/>
        <a:p>
          <a:endParaRPr lang="en-US"/>
        </a:p>
      </dgm:t>
    </dgm:pt>
    <dgm:pt modelId="{A000F66D-8695-429B-9FEC-B7FEF9112ED9}" type="sibTrans" cxnId="{922605C3-2D6D-484F-ACFC-5D432F7EE395}">
      <dgm:prSet/>
      <dgm:spPr/>
      <dgm:t>
        <a:bodyPr/>
        <a:lstStyle/>
        <a:p>
          <a:endParaRPr lang="en-US"/>
        </a:p>
      </dgm:t>
    </dgm:pt>
    <dgm:pt modelId="{1D4EC057-CDFB-44CC-B87F-EFB9412734B5}">
      <dgm:prSet phldrT="[Text]" custT="1"/>
      <dgm:spPr>
        <a:ln>
          <a:solidFill>
            <a:schemeClr val="accent5">
              <a:lumMod val="75000"/>
            </a:schemeClr>
          </a:solidFill>
        </a:ln>
      </dgm:spPr>
      <dgm:t>
        <a:bodyPr/>
        <a:lstStyle/>
        <a:p>
          <a:pPr algn="ctr">
            <a:lnSpc>
              <a:spcPct val="100000"/>
            </a:lnSpc>
            <a:spcAft>
              <a:spcPts val="0"/>
            </a:spcAft>
          </a:pPr>
          <a:r>
            <a:rPr lang="en-US" sz="1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</a:t>
          </a:r>
          <a:r>
            <a:rPr lang="en-US" sz="1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rPr>
            <a:t>ARATTERIZZAZIONE DEGLI EFFETTI DELLE ALTERAZIONI GENETICHE DI C3 </a:t>
          </a:r>
          <a:r>
            <a:rPr lang="en-US" sz="14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rPr>
            <a:t>e CFH-CFHRs SULLA STRUTTURA e FUNZIONE DEI PODOCITI</a:t>
          </a:r>
          <a:endParaRPr lang="en-US" sz="1400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33BFCFBB-B30A-40B3-B508-E6A2EBDB5C1E}" type="parTrans" cxnId="{4680DF3F-1E71-43C7-9CD7-BFD19CFCB8B9}">
      <dgm:prSet/>
      <dgm:spPr/>
      <dgm:t>
        <a:bodyPr/>
        <a:lstStyle/>
        <a:p>
          <a:endParaRPr lang="en-US"/>
        </a:p>
      </dgm:t>
    </dgm:pt>
    <dgm:pt modelId="{0AF71D99-6CB5-4787-894F-5D38FA2E5F70}" type="sibTrans" cxnId="{4680DF3F-1E71-43C7-9CD7-BFD19CFCB8B9}">
      <dgm:prSet/>
      <dgm:spPr/>
      <dgm:t>
        <a:bodyPr/>
        <a:lstStyle/>
        <a:p>
          <a:endParaRPr lang="en-US"/>
        </a:p>
      </dgm:t>
    </dgm:pt>
    <dgm:pt modelId="{A8217845-522A-441B-9551-97174071A534}">
      <dgm:prSet phldrT="[Text]" custT="1"/>
      <dgm:spPr>
        <a:ln>
          <a:solidFill>
            <a:schemeClr val="accent5">
              <a:lumMod val="75000"/>
            </a:schemeClr>
          </a:solidFill>
        </a:ln>
      </dgm:spPr>
      <dgm:t>
        <a:bodyPr/>
        <a:lstStyle/>
        <a:p>
          <a:pPr>
            <a:buNone/>
          </a:pPr>
          <a:r>
            <a:rPr lang="it-IT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WP3</a:t>
          </a:r>
          <a:endParaRPr lang="en-US" sz="24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D5DAE44-3DC8-4318-A8C2-BFDE187AF59B}" type="parTrans" cxnId="{856E36CE-30E5-4471-8125-0BEB07901043}">
      <dgm:prSet/>
      <dgm:spPr/>
      <dgm:t>
        <a:bodyPr/>
        <a:lstStyle/>
        <a:p>
          <a:endParaRPr lang="en-US"/>
        </a:p>
      </dgm:t>
    </dgm:pt>
    <dgm:pt modelId="{1189B429-B691-4B52-9E44-D5A064AF478B}" type="sibTrans" cxnId="{856E36CE-30E5-4471-8125-0BEB07901043}">
      <dgm:prSet/>
      <dgm:spPr/>
      <dgm:t>
        <a:bodyPr/>
        <a:lstStyle/>
        <a:p>
          <a:endParaRPr lang="en-US"/>
        </a:p>
      </dgm:t>
    </dgm:pt>
    <dgm:pt modelId="{F28C0C47-9582-4B48-8EAA-76D7232E7B1F}">
      <dgm:prSet phldrT="[Text]" custT="1"/>
      <dgm:spPr>
        <a:ln>
          <a:solidFill>
            <a:schemeClr val="accent5">
              <a:lumMod val="75000"/>
            </a:schemeClr>
          </a:solidFill>
        </a:ln>
      </dgm:spPr>
      <dgm:t>
        <a:bodyPr/>
        <a:lstStyle/>
        <a:p>
          <a:r>
            <a: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WP4</a:t>
          </a:r>
          <a:endParaRPr lang="en-US" sz="24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AAFA0F8-49B7-4782-8BF6-9E745E162C76}" type="parTrans" cxnId="{9FDF3CF1-59FC-44AE-A26A-4851FEE9A0A0}">
      <dgm:prSet/>
      <dgm:spPr/>
      <dgm:t>
        <a:bodyPr/>
        <a:lstStyle/>
        <a:p>
          <a:endParaRPr lang="en-US"/>
        </a:p>
      </dgm:t>
    </dgm:pt>
    <dgm:pt modelId="{816EEA44-A70D-4D79-B1D6-41156F956877}" type="sibTrans" cxnId="{9FDF3CF1-59FC-44AE-A26A-4851FEE9A0A0}">
      <dgm:prSet/>
      <dgm:spPr/>
      <dgm:t>
        <a:bodyPr/>
        <a:lstStyle/>
        <a:p>
          <a:endParaRPr lang="en-US"/>
        </a:p>
      </dgm:t>
    </dgm:pt>
    <dgm:pt modelId="{C2594EED-5D0A-4267-8F9B-60C7BAA57865}">
      <dgm:prSet custT="1"/>
      <dgm:spPr>
        <a:ln>
          <a:solidFill>
            <a:schemeClr val="accent5">
              <a:lumMod val="75000"/>
            </a:schemeClr>
          </a:solidFill>
        </a:ln>
      </dgm:spPr>
      <dgm:t>
        <a:bodyPr/>
        <a:lstStyle/>
        <a:p>
          <a:pPr algn="just">
            <a:lnSpc>
              <a:spcPct val="100000"/>
            </a:lnSpc>
            <a:spcAft>
              <a:spcPts val="0"/>
            </a:spcAft>
          </a:pPr>
          <a:r>
            <a:rPr lang="it-IT" sz="1400" dirty="0" smtClean="0">
              <a:latin typeface="Calibri" panose="020F0502020204030204" pitchFamily="34" charset="0"/>
              <a:cs typeface="Calibri" panose="020F0502020204030204" pitchFamily="34" charset="0"/>
            </a:rPr>
            <a:t>Immunofluorescenza</a:t>
          </a:r>
          <a:endParaRPr lang="en-US" sz="1400" dirty="0"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ED391579-7750-4FFE-BA47-83BF22F31176}" type="parTrans" cxnId="{0486E02C-FC47-4456-9DFB-3B1B7BFED2E3}">
      <dgm:prSet/>
      <dgm:spPr/>
      <dgm:t>
        <a:bodyPr/>
        <a:lstStyle/>
        <a:p>
          <a:endParaRPr lang="en-US"/>
        </a:p>
      </dgm:t>
    </dgm:pt>
    <dgm:pt modelId="{66268385-5D48-4DDC-9BB4-28449AFD3921}" type="sibTrans" cxnId="{0486E02C-FC47-4456-9DFB-3B1B7BFED2E3}">
      <dgm:prSet/>
      <dgm:spPr/>
      <dgm:t>
        <a:bodyPr/>
        <a:lstStyle/>
        <a:p>
          <a:endParaRPr lang="en-US"/>
        </a:p>
      </dgm:t>
    </dgm:pt>
    <dgm:pt modelId="{C9A303AB-4F30-4D44-B49B-32E815AE02B7}">
      <dgm:prSet phldrT="[Text]" custT="1"/>
      <dgm:spPr>
        <a:ln>
          <a:solidFill>
            <a:schemeClr val="accent5">
              <a:lumMod val="75000"/>
            </a:schemeClr>
          </a:solidFill>
        </a:ln>
      </dgm:spPr>
      <dgm:t>
        <a:bodyPr/>
        <a:lstStyle/>
        <a:p>
          <a:pPr algn="ctr">
            <a:lnSpc>
              <a:spcPct val="100000"/>
            </a:lnSpc>
            <a:spcAft>
              <a:spcPts val="0"/>
            </a:spcAft>
            <a:buNone/>
          </a:pPr>
          <a:r>
            <a:rPr lang="en-US" sz="1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rPr>
            <a:t>CARATTERIZZAZIONE DEGLI EFFETTI DELLE ALTERAZIONI GENETICHE DI IQGAP1</a:t>
          </a:r>
          <a:endParaRPr lang="en-US" sz="1400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56DBC436-38EF-4DD4-9EA0-D4938FF49350}" type="parTrans" cxnId="{A8CA48F3-43E2-45CB-90DF-432CEBF38A3B}">
      <dgm:prSet/>
      <dgm:spPr/>
      <dgm:t>
        <a:bodyPr/>
        <a:lstStyle/>
        <a:p>
          <a:endParaRPr lang="en-US"/>
        </a:p>
      </dgm:t>
    </dgm:pt>
    <dgm:pt modelId="{D1CE86BF-6F76-425B-9D3F-F462C8ED320D}" type="sibTrans" cxnId="{A8CA48F3-43E2-45CB-90DF-432CEBF38A3B}">
      <dgm:prSet/>
      <dgm:spPr/>
      <dgm:t>
        <a:bodyPr/>
        <a:lstStyle/>
        <a:p>
          <a:endParaRPr lang="en-US"/>
        </a:p>
      </dgm:t>
    </dgm:pt>
    <dgm:pt modelId="{F3991B65-70DB-4AF3-B7CF-A788A5CB9D9F}">
      <dgm:prSet phldrT="[Text]" custT="1"/>
      <dgm:spPr>
        <a:ln>
          <a:solidFill>
            <a:schemeClr val="accent5">
              <a:lumMod val="75000"/>
            </a:schemeClr>
          </a:solidFill>
        </a:ln>
      </dgm:spPr>
      <dgm:t>
        <a:bodyPr/>
        <a:lstStyle/>
        <a:p>
          <a:pPr algn="ctr">
            <a:lnSpc>
              <a:spcPct val="100000"/>
            </a:lnSpc>
            <a:spcAft>
              <a:spcPts val="0"/>
            </a:spcAft>
          </a:pPr>
          <a:r>
            <a:rPr lang="en-US" sz="1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IDENTIFICAZIONE DI FARMACI IN GRADO DI CORREGGERE GLI EFFETTI DELLE ALTERAZIONI DI C3, </a:t>
          </a:r>
          <a:r>
            <a:rPr lang="en-US" sz="14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CFH-CFHRs </a:t>
          </a:r>
          <a:r>
            <a:rPr lang="en-US" sz="1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 IQGAP1</a:t>
          </a:r>
        </a:p>
      </dgm:t>
    </dgm:pt>
    <dgm:pt modelId="{58793F71-3AED-4662-8625-A271D6E6E95A}" type="parTrans" cxnId="{4FC18A29-4648-4968-9B40-653B70405F41}">
      <dgm:prSet/>
      <dgm:spPr/>
      <dgm:t>
        <a:bodyPr/>
        <a:lstStyle/>
        <a:p>
          <a:endParaRPr lang="en-US"/>
        </a:p>
      </dgm:t>
    </dgm:pt>
    <dgm:pt modelId="{127357A9-582F-4B53-9C91-63EEF17FC1A5}" type="sibTrans" cxnId="{4FC18A29-4648-4968-9B40-653B70405F41}">
      <dgm:prSet/>
      <dgm:spPr/>
      <dgm:t>
        <a:bodyPr/>
        <a:lstStyle/>
        <a:p>
          <a:endParaRPr lang="en-US"/>
        </a:p>
      </dgm:t>
    </dgm:pt>
    <dgm:pt modelId="{BF28FD51-9A80-4C8C-81B0-1E8C41C5A1A0}">
      <dgm:prSet phldrT="[Text]" custT="1"/>
      <dgm:spPr>
        <a:ln>
          <a:solidFill>
            <a:schemeClr val="accent5">
              <a:lumMod val="75000"/>
            </a:schemeClr>
          </a:solidFill>
        </a:ln>
      </dgm:spPr>
      <dgm:t>
        <a:bodyPr/>
        <a:lstStyle/>
        <a:p>
          <a:pPr algn="just">
            <a:lnSpc>
              <a:spcPct val="100000"/>
            </a:lnSpc>
            <a:spcAft>
              <a:spcPts val="0"/>
            </a:spcAft>
          </a:pPr>
          <a:r>
            <a:rPr lang="en-US" sz="1400" dirty="0" err="1" smtClean="0">
              <a:latin typeface="Calibri" panose="020F0502020204030204" pitchFamily="34" charset="0"/>
              <a:cs typeface="Calibri" panose="020F0502020204030204" pitchFamily="34" charset="0"/>
            </a:rPr>
            <a:t>Valutazione</a:t>
          </a:r>
          <a:r>
            <a:rPr lang="en-US" sz="1400" dirty="0" smtClean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400" dirty="0" err="1" smtClean="0">
              <a:latin typeface="Calibri" panose="020F0502020204030204" pitchFamily="34" charset="0"/>
              <a:cs typeface="Calibri" panose="020F0502020204030204" pitchFamily="34" charset="0"/>
            </a:rPr>
            <a:t>dell’e</a:t>
          </a:r>
          <a:r>
            <a:rPr lang="en-US" sz="1400" dirty="0" err="1" smtClean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spressione</a:t>
          </a:r>
          <a:r>
            <a:rPr lang="en-US" sz="1400" dirty="0" smtClean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 di </a:t>
          </a:r>
          <a:r>
            <a:rPr lang="en-US" sz="1400" dirty="0" err="1" smtClean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proteine</a:t>
          </a:r>
          <a:r>
            <a:rPr lang="en-US" sz="1400" dirty="0" smtClean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 </a:t>
          </a:r>
          <a:r>
            <a:rPr lang="en-US" sz="1400" dirty="0" err="1" smtClean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podocitarie</a:t>
          </a:r>
          <a:r>
            <a:rPr lang="en-US" sz="1400" dirty="0" smtClean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 </a:t>
          </a:r>
          <a:r>
            <a:rPr lang="en-US" sz="1400" dirty="0" err="1" smtClean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dopo</a:t>
          </a:r>
          <a:r>
            <a:rPr lang="en-US" sz="1400" dirty="0" smtClean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 </a:t>
          </a:r>
          <a:r>
            <a:rPr lang="en-US" sz="1400" dirty="0" err="1" smtClean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esposizione</a:t>
          </a:r>
          <a:r>
            <a:rPr lang="en-US" sz="1400" dirty="0" smtClean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 </a:t>
          </a:r>
          <a:r>
            <a:rPr lang="en-US" sz="1400" dirty="0" err="1" smtClean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ai</a:t>
          </a:r>
          <a:r>
            <a:rPr lang="en-US" sz="1400" dirty="0" smtClean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 </a:t>
          </a:r>
          <a:r>
            <a:rPr lang="en-US" sz="1400" dirty="0" err="1" smtClean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sieri</a:t>
          </a:r>
          <a:r>
            <a:rPr lang="en-US" sz="1400" dirty="0" smtClean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.</a:t>
          </a:r>
          <a:endParaRPr lang="en-US" sz="14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D8349747-720C-459F-8F8F-201862190B9F}" type="parTrans" cxnId="{3A4BE94C-E446-4E1F-970A-85AFA8EC176B}">
      <dgm:prSet/>
      <dgm:spPr/>
      <dgm:t>
        <a:bodyPr/>
        <a:lstStyle/>
        <a:p>
          <a:endParaRPr lang="en-US"/>
        </a:p>
      </dgm:t>
    </dgm:pt>
    <dgm:pt modelId="{997FA629-1D30-419C-BCD1-5B009DEB496A}" type="sibTrans" cxnId="{3A4BE94C-E446-4E1F-970A-85AFA8EC176B}">
      <dgm:prSet/>
      <dgm:spPr/>
      <dgm:t>
        <a:bodyPr/>
        <a:lstStyle/>
        <a:p>
          <a:endParaRPr lang="en-US"/>
        </a:p>
      </dgm:t>
    </dgm:pt>
    <dgm:pt modelId="{E89BA51D-B27D-4578-9C49-04D8B5DA80B0}">
      <dgm:prSet phldrT="[Text]" custT="1"/>
      <dgm:spPr>
        <a:ln>
          <a:solidFill>
            <a:schemeClr val="accent5">
              <a:lumMod val="75000"/>
            </a:schemeClr>
          </a:solidFill>
        </a:ln>
      </dgm:spPr>
      <dgm:t>
        <a:bodyPr/>
        <a:lstStyle/>
        <a:p>
          <a:pPr algn="l">
            <a:lnSpc>
              <a:spcPct val="90000"/>
            </a:lnSpc>
            <a:spcAft>
              <a:spcPct val="15000"/>
            </a:spcAft>
            <a:buChar char="•"/>
          </a:pPr>
          <a:endParaRPr lang="en-US" sz="1200" dirty="0"/>
        </a:p>
      </dgm:t>
    </dgm:pt>
    <dgm:pt modelId="{C67DD744-1226-4FE7-8D61-9B99F3A0C295}" type="parTrans" cxnId="{19A4B010-D4C8-4E87-8CC3-26B08D591473}">
      <dgm:prSet/>
      <dgm:spPr/>
      <dgm:t>
        <a:bodyPr/>
        <a:lstStyle/>
        <a:p>
          <a:endParaRPr lang="en-US"/>
        </a:p>
      </dgm:t>
    </dgm:pt>
    <dgm:pt modelId="{B3C8FFA6-7D8B-41B4-9330-2903E7195F82}" type="sibTrans" cxnId="{19A4B010-D4C8-4E87-8CC3-26B08D591473}">
      <dgm:prSet/>
      <dgm:spPr/>
      <dgm:t>
        <a:bodyPr/>
        <a:lstStyle/>
        <a:p>
          <a:endParaRPr lang="en-US"/>
        </a:p>
      </dgm:t>
    </dgm:pt>
    <dgm:pt modelId="{3D97FE75-8FA4-4ABB-8675-93CFA29D36C9}">
      <dgm:prSet phldrT="[Text]" custT="1"/>
      <dgm:spPr>
        <a:ln>
          <a:solidFill>
            <a:schemeClr val="accent5">
              <a:lumMod val="75000"/>
            </a:schemeClr>
          </a:solidFill>
        </a:ln>
      </dgm:spPr>
      <dgm:t>
        <a:bodyPr/>
        <a:lstStyle/>
        <a:p>
          <a:pPr algn="l">
            <a:lnSpc>
              <a:spcPct val="90000"/>
            </a:lnSpc>
            <a:spcAft>
              <a:spcPct val="15000"/>
            </a:spcAft>
          </a:pPr>
          <a:endParaRPr lang="en-US" sz="1200" dirty="0"/>
        </a:p>
      </dgm:t>
    </dgm:pt>
    <dgm:pt modelId="{2A21CE6D-FF3E-4101-9E0C-6B47766BCFA0}" type="parTrans" cxnId="{49107372-77B5-47FF-987A-6A58ACDA83EB}">
      <dgm:prSet/>
      <dgm:spPr/>
      <dgm:t>
        <a:bodyPr/>
        <a:lstStyle/>
        <a:p>
          <a:endParaRPr lang="en-US"/>
        </a:p>
      </dgm:t>
    </dgm:pt>
    <dgm:pt modelId="{0A71AB13-0D3B-41C4-A723-E2151BC4CD11}" type="sibTrans" cxnId="{49107372-77B5-47FF-987A-6A58ACDA83EB}">
      <dgm:prSet/>
      <dgm:spPr/>
      <dgm:t>
        <a:bodyPr/>
        <a:lstStyle/>
        <a:p>
          <a:endParaRPr lang="en-US"/>
        </a:p>
      </dgm:t>
    </dgm:pt>
    <dgm:pt modelId="{96CC5026-C9E0-4469-A014-A708FAC2F67D}">
      <dgm:prSet phldrT="[Text]" custT="1"/>
      <dgm:spPr>
        <a:ln>
          <a:solidFill>
            <a:schemeClr val="accent5">
              <a:lumMod val="75000"/>
            </a:schemeClr>
          </a:solidFill>
        </a:ln>
      </dgm:spPr>
      <dgm:t>
        <a:bodyPr/>
        <a:lstStyle/>
        <a:p>
          <a:pPr algn="just">
            <a:lnSpc>
              <a:spcPct val="100000"/>
            </a:lnSpc>
            <a:spcAft>
              <a:spcPts val="0"/>
            </a:spcAft>
          </a:pPr>
          <a:r>
            <a:rPr lang="en-US" sz="1400" dirty="0" err="1" smtClean="0">
              <a:latin typeface="Calibri" panose="020F0502020204030204" pitchFamily="34" charset="0"/>
              <a:cs typeface="Calibri" panose="020F0502020204030204" pitchFamily="34" charset="0"/>
            </a:rPr>
            <a:t>Valutazione</a:t>
          </a:r>
          <a:r>
            <a:rPr lang="en-US" sz="1400" dirty="0" smtClean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400" dirty="0" err="1" smtClean="0">
              <a:latin typeface="Calibri" panose="020F0502020204030204" pitchFamily="34" charset="0"/>
              <a:cs typeface="Calibri" panose="020F0502020204030204" pitchFamily="34" charset="0"/>
            </a:rPr>
            <a:t>dell’attivazione</a:t>
          </a:r>
          <a:r>
            <a:rPr lang="en-US" sz="1400" dirty="0" smtClean="0">
              <a:latin typeface="Calibri" panose="020F0502020204030204" pitchFamily="34" charset="0"/>
              <a:cs typeface="Calibri" panose="020F0502020204030204" pitchFamily="34" charset="0"/>
            </a:rPr>
            <a:t> del </a:t>
          </a:r>
          <a:r>
            <a:rPr lang="en-US" sz="1400" dirty="0" err="1" smtClean="0">
              <a:latin typeface="Calibri" panose="020F0502020204030204" pitchFamily="34" charset="0"/>
              <a:cs typeface="Calibri" panose="020F0502020204030204" pitchFamily="34" charset="0"/>
            </a:rPr>
            <a:t>complemento</a:t>
          </a:r>
          <a:r>
            <a:rPr lang="en-US" sz="1400" dirty="0" smtClean="0">
              <a:latin typeface="Calibri" panose="020F0502020204030204" pitchFamily="34" charset="0"/>
              <a:cs typeface="Calibri" panose="020F0502020204030204" pitchFamily="34" charset="0"/>
            </a:rPr>
            <a:t> con </a:t>
          </a:r>
          <a:r>
            <a:rPr lang="en-US" sz="1400" dirty="0" err="1" smtClean="0">
              <a:latin typeface="Calibri" panose="020F0502020204030204" pitchFamily="34" charset="0"/>
              <a:cs typeface="Calibri" panose="020F0502020204030204" pitchFamily="34" charset="0"/>
            </a:rPr>
            <a:t>saggi</a:t>
          </a:r>
          <a:r>
            <a:rPr lang="en-US" sz="1400" dirty="0" smtClean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400" i="1" dirty="0" smtClean="0">
              <a:latin typeface="Calibri" panose="020F0502020204030204" pitchFamily="34" charset="0"/>
              <a:cs typeface="Calibri" panose="020F0502020204030204" pitchFamily="34" charset="0"/>
            </a:rPr>
            <a:t>in vitro </a:t>
          </a:r>
          <a:r>
            <a:rPr lang="en-US" sz="1400" dirty="0" err="1" smtClean="0">
              <a:latin typeface="Calibri" panose="020F0502020204030204" pitchFamily="34" charset="0"/>
              <a:cs typeface="Calibri" panose="020F0502020204030204" pitchFamily="34" charset="0"/>
            </a:rPr>
            <a:t>acellulari</a:t>
          </a:r>
          <a:r>
            <a:rPr lang="en-US" sz="1400" dirty="0" smtClean="0">
              <a:latin typeface="Calibri" panose="020F0502020204030204" pitchFamily="34" charset="0"/>
              <a:cs typeface="Calibri" panose="020F0502020204030204" pitchFamily="34" charset="0"/>
            </a:rPr>
            <a:t> e </a:t>
          </a:r>
          <a:r>
            <a:rPr lang="en-US" sz="1400" dirty="0" err="1" smtClean="0">
              <a:latin typeface="Calibri" panose="020F0502020204030204" pitchFamily="34" charset="0"/>
              <a:cs typeface="Calibri" panose="020F0502020204030204" pitchFamily="34" charset="0"/>
            </a:rPr>
            <a:t>su</a:t>
          </a:r>
          <a:r>
            <a:rPr lang="en-US" sz="1400" dirty="0" smtClean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400" dirty="0" err="1" smtClean="0">
              <a:latin typeface="Calibri" panose="020F0502020204030204" pitchFamily="34" charset="0"/>
              <a:cs typeface="Calibri" panose="020F0502020204030204" pitchFamily="34" charset="0"/>
            </a:rPr>
            <a:t>colture</a:t>
          </a:r>
          <a:r>
            <a:rPr lang="en-US" sz="1400" dirty="0" smtClean="0">
              <a:latin typeface="Calibri" panose="020F0502020204030204" pitchFamily="34" charset="0"/>
              <a:cs typeface="Calibri" panose="020F0502020204030204" pitchFamily="34" charset="0"/>
            </a:rPr>
            <a:t> di cellule </a:t>
          </a:r>
          <a:r>
            <a:rPr lang="en-US" sz="1400" dirty="0" err="1" smtClean="0">
              <a:latin typeface="Calibri" panose="020F0502020204030204" pitchFamily="34" charset="0"/>
              <a:cs typeface="Calibri" panose="020F0502020204030204" pitchFamily="34" charset="0"/>
            </a:rPr>
            <a:t>endoteliali</a:t>
          </a:r>
          <a:r>
            <a:rPr lang="en-US" sz="1400" dirty="0" smtClean="0">
              <a:latin typeface="Calibri" panose="020F0502020204030204" pitchFamily="34" charset="0"/>
              <a:cs typeface="Calibri" panose="020F0502020204030204" pitchFamily="34" charset="0"/>
            </a:rPr>
            <a:t> e di </a:t>
          </a:r>
          <a:r>
            <a:rPr lang="en-US" sz="1400" dirty="0" err="1" smtClean="0">
              <a:latin typeface="Calibri" panose="020F0502020204030204" pitchFamily="34" charset="0"/>
              <a:cs typeface="Calibri" panose="020F0502020204030204" pitchFamily="34" charset="0"/>
            </a:rPr>
            <a:t>podociti</a:t>
          </a:r>
          <a:r>
            <a:rPr lang="en-US" sz="1400" dirty="0" smtClean="0">
              <a:latin typeface="Calibri" panose="020F0502020204030204" pitchFamily="34" charset="0"/>
              <a:cs typeface="Calibri" panose="020F0502020204030204" pitchFamily="34" charset="0"/>
            </a:rPr>
            <a:t>, </a:t>
          </a:r>
          <a:r>
            <a:rPr lang="en-US" sz="1400" dirty="0" err="1" smtClean="0">
              <a:latin typeface="Calibri" panose="020F0502020204030204" pitchFamily="34" charset="0"/>
              <a:cs typeface="Calibri" panose="020F0502020204030204" pitchFamily="34" charset="0"/>
            </a:rPr>
            <a:t>utilizzando</a:t>
          </a:r>
          <a:r>
            <a:rPr lang="en-US" sz="1400" dirty="0" smtClean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400" dirty="0" err="1" smtClean="0">
              <a:latin typeface="Calibri" panose="020F0502020204030204" pitchFamily="34" charset="0"/>
              <a:cs typeface="Calibri" panose="020F0502020204030204" pitchFamily="34" charset="0"/>
            </a:rPr>
            <a:t>sieri</a:t>
          </a:r>
          <a:r>
            <a:rPr lang="en-US" sz="1400" dirty="0" smtClean="0">
              <a:latin typeface="Calibri" panose="020F0502020204030204" pitchFamily="34" charset="0"/>
              <a:cs typeface="Calibri" panose="020F0502020204030204" pitchFamily="34" charset="0"/>
            </a:rPr>
            <a:t> e </a:t>
          </a:r>
          <a:r>
            <a:rPr lang="en-US" sz="1400" dirty="0" err="1" smtClean="0">
              <a:latin typeface="Calibri" panose="020F0502020204030204" pitchFamily="34" charset="0"/>
              <a:cs typeface="Calibri" panose="020F0502020204030204" pitchFamily="34" charset="0"/>
            </a:rPr>
            <a:t>proteine</a:t>
          </a:r>
          <a:r>
            <a:rPr lang="en-US" sz="1400" dirty="0" smtClean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400" dirty="0" err="1" smtClean="0">
              <a:latin typeface="Calibri" panose="020F0502020204030204" pitchFamily="34" charset="0"/>
              <a:cs typeface="Calibri" panose="020F0502020204030204" pitchFamily="34" charset="0"/>
            </a:rPr>
            <a:t>ricombinanti</a:t>
          </a:r>
          <a:r>
            <a:rPr lang="en-US" sz="1400" dirty="0" smtClean="0">
              <a:latin typeface="Calibri" panose="020F0502020204030204" pitchFamily="34" charset="0"/>
              <a:cs typeface="Calibri" panose="020F0502020204030204" pitchFamily="34" charset="0"/>
            </a:rPr>
            <a:t> o </a:t>
          </a:r>
          <a:r>
            <a:rPr lang="en-US" sz="1400" dirty="0" err="1" smtClean="0">
              <a:latin typeface="Calibri" panose="020F0502020204030204" pitchFamily="34" charset="0"/>
              <a:cs typeface="Calibri" panose="020F0502020204030204" pitchFamily="34" charset="0"/>
            </a:rPr>
            <a:t>purificate</a:t>
          </a:r>
          <a:r>
            <a:rPr lang="en-US" sz="1400" dirty="0" smtClean="0">
              <a:latin typeface="Calibri" panose="020F0502020204030204" pitchFamily="34" charset="0"/>
              <a:cs typeface="Calibri" panose="020F0502020204030204" pitchFamily="34" charset="0"/>
            </a:rPr>
            <a:t> dal </a:t>
          </a:r>
          <a:r>
            <a:rPr lang="en-US" sz="1400" dirty="0" err="1" smtClean="0">
              <a:latin typeface="Calibri" panose="020F0502020204030204" pitchFamily="34" charset="0"/>
              <a:cs typeface="Calibri" panose="020F0502020204030204" pitchFamily="34" charset="0"/>
            </a:rPr>
            <a:t>siero</a:t>
          </a:r>
          <a:r>
            <a:rPr lang="en-US" sz="1400" dirty="0" smtClean="0">
              <a:latin typeface="Calibri" panose="020F0502020204030204" pitchFamily="34" charset="0"/>
              <a:cs typeface="Calibri" panose="020F0502020204030204" pitchFamily="34" charset="0"/>
            </a:rPr>
            <a:t>.</a:t>
          </a:r>
          <a:endParaRPr lang="en-US" sz="14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84F66BC9-E28A-4AD4-A532-F788F7D7F11E}" type="parTrans" cxnId="{49D109F1-8A35-4CD5-AD04-3CFF80FAC29C}">
      <dgm:prSet/>
      <dgm:spPr/>
      <dgm:t>
        <a:bodyPr/>
        <a:lstStyle/>
        <a:p>
          <a:endParaRPr lang="en-US"/>
        </a:p>
      </dgm:t>
    </dgm:pt>
    <dgm:pt modelId="{00FF479C-DB74-4E9F-98C9-A8126FBCDB85}" type="sibTrans" cxnId="{49D109F1-8A35-4CD5-AD04-3CFF80FAC29C}">
      <dgm:prSet/>
      <dgm:spPr/>
      <dgm:t>
        <a:bodyPr/>
        <a:lstStyle/>
        <a:p>
          <a:endParaRPr lang="en-US"/>
        </a:p>
      </dgm:t>
    </dgm:pt>
    <dgm:pt modelId="{75F196CC-21CE-4E21-9066-DCABEADF8536}">
      <dgm:prSet phldrT="[Text]" custT="1"/>
      <dgm:spPr>
        <a:ln>
          <a:solidFill>
            <a:schemeClr val="accent5">
              <a:lumMod val="75000"/>
            </a:schemeClr>
          </a:solidFill>
        </a:ln>
      </dgm:spPr>
      <dgm:t>
        <a:bodyPr/>
        <a:lstStyle/>
        <a:p>
          <a:pPr algn="l">
            <a:lnSpc>
              <a:spcPct val="90000"/>
            </a:lnSpc>
            <a:spcAft>
              <a:spcPct val="15000"/>
            </a:spcAft>
            <a:buChar char="•"/>
          </a:pPr>
          <a:endParaRPr lang="en-US" sz="1200" dirty="0"/>
        </a:p>
      </dgm:t>
    </dgm:pt>
    <dgm:pt modelId="{B481C35A-03DF-4278-8FFD-9C1298A418D9}" type="parTrans" cxnId="{FFF928D5-3BAD-4F9C-A6EA-56504DF599E0}">
      <dgm:prSet/>
      <dgm:spPr/>
      <dgm:t>
        <a:bodyPr/>
        <a:lstStyle/>
        <a:p>
          <a:endParaRPr lang="en-US"/>
        </a:p>
      </dgm:t>
    </dgm:pt>
    <dgm:pt modelId="{AD5616FF-32BA-4B5E-8623-07EA935B0B3E}" type="sibTrans" cxnId="{FFF928D5-3BAD-4F9C-A6EA-56504DF599E0}">
      <dgm:prSet/>
      <dgm:spPr/>
      <dgm:t>
        <a:bodyPr/>
        <a:lstStyle/>
        <a:p>
          <a:endParaRPr lang="en-US"/>
        </a:p>
      </dgm:t>
    </dgm:pt>
    <dgm:pt modelId="{B5BD9864-5D3E-4107-A346-3369FB86BFCD}">
      <dgm:prSet phldrT="[Text]" custT="1"/>
      <dgm:spPr>
        <a:ln>
          <a:solidFill>
            <a:schemeClr val="accent5">
              <a:lumMod val="75000"/>
            </a:schemeClr>
          </a:solidFill>
        </a:ln>
      </dgm:spPr>
      <dgm:t>
        <a:bodyPr/>
        <a:lstStyle/>
        <a:p>
          <a:pPr algn="l">
            <a:lnSpc>
              <a:spcPct val="90000"/>
            </a:lnSpc>
            <a:spcAft>
              <a:spcPct val="15000"/>
            </a:spcAft>
            <a:buChar char="•"/>
          </a:pPr>
          <a:endParaRPr lang="en-US" sz="1200" dirty="0"/>
        </a:p>
      </dgm:t>
    </dgm:pt>
    <dgm:pt modelId="{B4FCF321-057A-4EFD-A50A-4B57FC9C2084}" type="parTrans" cxnId="{E7A4D389-5822-47D1-9441-31254B09B0A3}">
      <dgm:prSet/>
      <dgm:spPr/>
      <dgm:t>
        <a:bodyPr/>
        <a:lstStyle/>
        <a:p>
          <a:endParaRPr lang="en-US"/>
        </a:p>
      </dgm:t>
    </dgm:pt>
    <dgm:pt modelId="{91734DDD-F8DD-42B0-A5FF-7C086ED2566D}" type="sibTrans" cxnId="{E7A4D389-5822-47D1-9441-31254B09B0A3}">
      <dgm:prSet/>
      <dgm:spPr/>
      <dgm:t>
        <a:bodyPr/>
        <a:lstStyle/>
        <a:p>
          <a:endParaRPr lang="en-US"/>
        </a:p>
      </dgm:t>
    </dgm:pt>
    <dgm:pt modelId="{013323C7-800E-440E-BE4B-6728F2385E60}">
      <dgm:prSet phldrT="[Text]" custT="1"/>
      <dgm:spPr>
        <a:ln>
          <a:solidFill>
            <a:schemeClr val="accent5">
              <a:lumMod val="75000"/>
            </a:schemeClr>
          </a:solidFill>
        </a:ln>
      </dgm:spPr>
      <dgm:t>
        <a:bodyPr/>
        <a:lstStyle/>
        <a:p>
          <a:pPr algn="l">
            <a:lnSpc>
              <a:spcPct val="100000"/>
            </a:lnSpc>
            <a:spcAft>
              <a:spcPts val="0"/>
            </a:spcAft>
          </a:pPr>
          <a:r>
            <a:rPr lang="it-IT" sz="1400" dirty="0" smtClean="0">
              <a:latin typeface="Calibri" panose="020F0502020204030204" pitchFamily="34" charset="0"/>
              <a:cs typeface="Calibri" panose="020F0502020204030204" pitchFamily="34" charset="0"/>
            </a:rPr>
            <a:t>Immunofluorescenza</a:t>
          </a:r>
          <a:endParaRPr lang="en-US" sz="14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48D540F3-564F-493C-B04A-0671885CDD41}" type="parTrans" cxnId="{8032919E-F136-41B9-9020-79EAEF550146}">
      <dgm:prSet/>
      <dgm:spPr/>
      <dgm:t>
        <a:bodyPr/>
        <a:lstStyle/>
        <a:p>
          <a:endParaRPr lang="it-IT"/>
        </a:p>
      </dgm:t>
    </dgm:pt>
    <dgm:pt modelId="{A7BA0D53-A7FA-466F-A141-6F161C3B1403}" type="sibTrans" cxnId="{8032919E-F136-41B9-9020-79EAEF550146}">
      <dgm:prSet/>
      <dgm:spPr/>
      <dgm:t>
        <a:bodyPr/>
        <a:lstStyle/>
        <a:p>
          <a:endParaRPr lang="it-IT"/>
        </a:p>
      </dgm:t>
    </dgm:pt>
    <dgm:pt modelId="{CAB599D8-2C3F-4F17-B479-4CCCBE8E7DF4}">
      <dgm:prSet phldrT="[Text]" custT="1"/>
      <dgm:spPr>
        <a:ln>
          <a:solidFill>
            <a:schemeClr val="accent5">
              <a:lumMod val="75000"/>
            </a:schemeClr>
          </a:solidFill>
        </a:ln>
      </dgm:spPr>
      <dgm:t>
        <a:bodyPr/>
        <a:lstStyle/>
        <a:p>
          <a:pPr algn="just">
            <a:lnSpc>
              <a:spcPct val="100000"/>
            </a:lnSpc>
            <a:spcAft>
              <a:spcPts val="0"/>
            </a:spcAft>
          </a:pPr>
          <a:endParaRPr lang="en-US" sz="14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CC7F6141-38F4-45D0-9C9A-9B3F1BEA6AAB}" type="parTrans" cxnId="{5E99E2D0-E49E-41F9-9D30-AB864841098A}">
      <dgm:prSet/>
      <dgm:spPr/>
      <dgm:t>
        <a:bodyPr/>
        <a:lstStyle/>
        <a:p>
          <a:endParaRPr lang="it-IT"/>
        </a:p>
      </dgm:t>
    </dgm:pt>
    <dgm:pt modelId="{CBD8531E-814A-4CBB-AD4F-E5BEDE438C12}" type="sibTrans" cxnId="{5E99E2D0-E49E-41F9-9D30-AB864841098A}">
      <dgm:prSet/>
      <dgm:spPr/>
      <dgm:t>
        <a:bodyPr/>
        <a:lstStyle/>
        <a:p>
          <a:endParaRPr lang="it-IT"/>
        </a:p>
      </dgm:t>
    </dgm:pt>
    <dgm:pt modelId="{4C91FD3C-B208-4C3C-954B-A9938DA182A3}">
      <dgm:prSet phldrT="[Text]" custT="1"/>
      <dgm:spPr>
        <a:ln>
          <a:solidFill>
            <a:schemeClr val="accent5">
              <a:lumMod val="75000"/>
            </a:schemeClr>
          </a:solidFill>
        </a:ln>
      </dgm:spPr>
      <dgm:t>
        <a:bodyPr/>
        <a:lstStyle/>
        <a:p>
          <a:pPr algn="just">
            <a:lnSpc>
              <a:spcPct val="100000"/>
            </a:lnSpc>
            <a:spcAft>
              <a:spcPts val="0"/>
            </a:spcAft>
          </a:pPr>
          <a:r>
            <a:rPr lang="en-US" sz="1400" dirty="0" smtClean="0">
              <a:latin typeface="Calibri" panose="020F0502020204030204" pitchFamily="34" charset="0"/>
              <a:cs typeface="Calibri" panose="020F0502020204030204" pitchFamily="34" charset="0"/>
            </a:rPr>
            <a:t>Test di </a:t>
          </a:r>
          <a:r>
            <a:rPr lang="it-IT" sz="1400" dirty="0" smtClean="0">
              <a:latin typeface="Calibri" panose="020F0502020204030204" pitchFamily="34" charset="0"/>
              <a:cs typeface="Calibri" panose="020F0502020204030204" pitchFamily="34" charset="0"/>
            </a:rPr>
            <a:t>permeabilità, motilità e apoptosi cellulare.</a:t>
          </a:r>
          <a:endParaRPr lang="en-US" sz="14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18BAF531-0CEA-45F0-9884-E1ACAF12BC1A}" type="parTrans" cxnId="{2DDD6276-71B6-4056-9037-9DF19CCFD689}">
      <dgm:prSet/>
      <dgm:spPr/>
      <dgm:t>
        <a:bodyPr/>
        <a:lstStyle/>
        <a:p>
          <a:endParaRPr lang="it-IT"/>
        </a:p>
      </dgm:t>
    </dgm:pt>
    <dgm:pt modelId="{911CA484-7FF3-4D66-9252-371E67D9C820}" type="sibTrans" cxnId="{2DDD6276-71B6-4056-9037-9DF19CCFD689}">
      <dgm:prSet/>
      <dgm:spPr/>
      <dgm:t>
        <a:bodyPr/>
        <a:lstStyle/>
        <a:p>
          <a:endParaRPr lang="it-IT"/>
        </a:p>
      </dgm:t>
    </dgm:pt>
    <dgm:pt modelId="{5A117241-BCB5-419A-A40D-F0A8927827CD}">
      <dgm:prSet phldrT="[Text]" custT="1"/>
      <dgm:spPr>
        <a:ln>
          <a:solidFill>
            <a:schemeClr val="accent5">
              <a:lumMod val="75000"/>
            </a:schemeClr>
          </a:solidFill>
        </a:ln>
      </dgm:spPr>
      <dgm:t>
        <a:bodyPr/>
        <a:lstStyle/>
        <a:p>
          <a:pPr algn="just">
            <a:lnSpc>
              <a:spcPct val="100000"/>
            </a:lnSpc>
            <a:spcAft>
              <a:spcPts val="0"/>
            </a:spcAft>
          </a:pPr>
          <a:r>
            <a:rPr lang="it-IT" sz="1400" b="0" i="1" dirty="0" err="1" smtClean="0">
              <a:latin typeface="Calibri" panose="020F0502020204030204" pitchFamily="34" charset="0"/>
              <a:cs typeface="Calibri" panose="020F0502020204030204" pitchFamily="34" charset="0"/>
            </a:rPr>
            <a:t>OrganoPlate</a:t>
          </a:r>
          <a:r>
            <a:rPr lang="it-IT" sz="1400" b="0" i="1" dirty="0" smtClean="0">
              <a:latin typeface="Calibri" panose="020F0502020204030204" pitchFamily="34" charset="0"/>
              <a:cs typeface="Calibri" panose="020F0502020204030204" pitchFamily="34" charset="0"/>
            </a:rPr>
            <a:t> </a:t>
          </a:r>
          <a:r>
            <a:rPr lang="it-IT" sz="1400" b="0" i="1" dirty="0" err="1" smtClean="0">
              <a:latin typeface="Calibri" panose="020F0502020204030204" pitchFamily="34" charset="0"/>
              <a:cs typeface="Calibri" panose="020F0502020204030204" pitchFamily="34" charset="0"/>
            </a:rPr>
            <a:t>microfluidic</a:t>
          </a:r>
          <a:r>
            <a:rPr lang="it-IT" sz="1400" b="0" i="1" dirty="0" smtClean="0">
              <a:latin typeface="Calibri" panose="020F0502020204030204" pitchFamily="34" charset="0"/>
              <a:cs typeface="Calibri" panose="020F0502020204030204" pitchFamily="34" charset="0"/>
            </a:rPr>
            <a:t> 3D </a:t>
          </a:r>
          <a:r>
            <a:rPr lang="it-IT" sz="1400" b="0" i="1" dirty="0" err="1" smtClean="0">
              <a:latin typeface="Calibri" panose="020F0502020204030204" pitchFamily="34" charset="0"/>
              <a:cs typeface="Calibri" panose="020F0502020204030204" pitchFamily="34" charset="0"/>
            </a:rPr>
            <a:t>cell</a:t>
          </a:r>
          <a:r>
            <a:rPr lang="it-IT" sz="1400" b="0" i="1" dirty="0" smtClean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it-IT" sz="1400" b="0" i="1" dirty="0" err="1" smtClean="0">
              <a:latin typeface="Calibri" panose="020F0502020204030204" pitchFamily="34" charset="0"/>
              <a:cs typeface="Calibri" panose="020F0502020204030204" pitchFamily="34" charset="0"/>
            </a:rPr>
            <a:t>cultures</a:t>
          </a:r>
          <a:r>
            <a:rPr lang="it-IT" sz="1400" b="0" i="1" dirty="0" smtClean="0">
              <a:latin typeface="Calibri" panose="020F0502020204030204" pitchFamily="34" charset="0"/>
              <a:cs typeface="Calibri" panose="020F0502020204030204" pitchFamily="34" charset="0"/>
            </a:rPr>
            <a:t>.</a:t>
          </a:r>
          <a:endParaRPr lang="en-US" sz="1400" b="0" i="1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0EA2CE59-3E66-4280-8848-9976828C4D93}" type="parTrans" cxnId="{C355E4E8-F47C-4B48-A9E9-FC942798C59A}">
      <dgm:prSet/>
      <dgm:spPr/>
      <dgm:t>
        <a:bodyPr/>
        <a:lstStyle/>
        <a:p>
          <a:endParaRPr lang="it-IT"/>
        </a:p>
      </dgm:t>
    </dgm:pt>
    <dgm:pt modelId="{7AAD565B-33EA-4B81-8D67-F16A9EE8ACF4}" type="sibTrans" cxnId="{C355E4E8-F47C-4B48-A9E9-FC942798C59A}">
      <dgm:prSet/>
      <dgm:spPr/>
      <dgm:t>
        <a:bodyPr/>
        <a:lstStyle/>
        <a:p>
          <a:endParaRPr lang="it-IT"/>
        </a:p>
      </dgm:t>
    </dgm:pt>
    <dgm:pt modelId="{6D148608-C724-4C90-B26A-DDD4172FA15C}">
      <dgm:prSet custT="1"/>
      <dgm:spPr/>
      <dgm:t>
        <a:bodyPr/>
        <a:lstStyle/>
        <a:p>
          <a:pPr algn="just">
            <a:lnSpc>
              <a:spcPct val="100000"/>
            </a:lnSpc>
            <a:spcAft>
              <a:spcPts val="0"/>
            </a:spcAft>
          </a:pPr>
          <a:r>
            <a:rPr lang="it-IT" sz="1400" dirty="0" smtClean="0">
              <a:latin typeface="Calibri" panose="020F0502020204030204" pitchFamily="34" charset="0"/>
              <a:cs typeface="Calibri" panose="020F0502020204030204" pitchFamily="34" charset="0"/>
            </a:rPr>
            <a:t>Microscopia confocale</a:t>
          </a:r>
          <a:endParaRPr lang="en-US" sz="14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B1042008-0C41-4131-BF85-DEFACE4AC376}" type="parTrans" cxnId="{A9A5E984-E07C-4A9A-8EA7-7CC91E43ABBC}">
      <dgm:prSet/>
      <dgm:spPr/>
      <dgm:t>
        <a:bodyPr/>
        <a:lstStyle/>
        <a:p>
          <a:endParaRPr lang="it-IT"/>
        </a:p>
      </dgm:t>
    </dgm:pt>
    <dgm:pt modelId="{838B852B-8857-4E44-AEE9-F3EEF987A66F}" type="sibTrans" cxnId="{A9A5E984-E07C-4A9A-8EA7-7CC91E43ABBC}">
      <dgm:prSet/>
      <dgm:spPr/>
      <dgm:t>
        <a:bodyPr/>
        <a:lstStyle/>
        <a:p>
          <a:endParaRPr lang="it-IT"/>
        </a:p>
      </dgm:t>
    </dgm:pt>
    <dgm:pt modelId="{42101F99-9ED9-4F13-A202-CF08A11E574B}">
      <dgm:prSet custT="1"/>
      <dgm:spPr/>
      <dgm:t>
        <a:bodyPr/>
        <a:lstStyle/>
        <a:p>
          <a:pPr algn="just">
            <a:lnSpc>
              <a:spcPct val="100000"/>
            </a:lnSpc>
            <a:spcAft>
              <a:spcPts val="0"/>
            </a:spcAft>
          </a:pPr>
          <a:r>
            <a:rPr lang="it-IT" sz="1400" dirty="0" smtClean="0">
              <a:latin typeface="Calibri" panose="020F0502020204030204" pitchFamily="34" charset="0"/>
              <a:cs typeface="Calibri" panose="020F0502020204030204" pitchFamily="34" charset="0"/>
            </a:rPr>
            <a:t>In-Cell Western </a:t>
          </a:r>
          <a:r>
            <a:rPr lang="it-IT" sz="1400" dirty="0" err="1" smtClean="0">
              <a:latin typeface="Calibri" panose="020F0502020204030204" pitchFamily="34" charset="0"/>
              <a:cs typeface="Calibri" panose="020F0502020204030204" pitchFamily="34" charset="0"/>
            </a:rPr>
            <a:t>Assay</a:t>
          </a:r>
          <a:endParaRPr lang="en-US" sz="14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55151967-65B7-4201-BCD5-859B55B543AB}" type="parTrans" cxnId="{1F111E47-C0BA-4D00-98A0-30453F858366}">
      <dgm:prSet/>
      <dgm:spPr/>
      <dgm:t>
        <a:bodyPr/>
        <a:lstStyle/>
        <a:p>
          <a:endParaRPr lang="it-IT"/>
        </a:p>
      </dgm:t>
    </dgm:pt>
    <dgm:pt modelId="{94097136-40F4-4539-B1B1-C802CD3FC435}" type="sibTrans" cxnId="{1F111E47-C0BA-4D00-98A0-30453F858366}">
      <dgm:prSet/>
      <dgm:spPr/>
      <dgm:t>
        <a:bodyPr/>
        <a:lstStyle/>
        <a:p>
          <a:endParaRPr lang="it-IT"/>
        </a:p>
      </dgm:t>
    </dgm:pt>
    <dgm:pt modelId="{4BB6DC49-57D6-4748-9501-027F15A18814}">
      <dgm:prSet phldrT="[Text]" custT="1"/>
      <dgm:spPr>
        <a:ln>
          <a:solidFill>
            <a:schemeClr val="accent5">
              <a:lumMod val="75000"/>
            </a:schemeClr>
          </a:solidFill>
        </a:ln>
      </dgm:spPr>
      <dgm:t>
        <a:bodyPr/>
        <a:lstStyle/>
        <a:p>
          <a:pPr algn="l">
            <a:lnSpc>
              <a:spcPct val="100000"/>
            </a:lnSpc>
            <a:spcAft>
              <a:spcPts val="0"/>
            </a:spcAft>
          </a:pPr>
          <a:r>
            <a:rPr lang="it-IT" sz="1400" dirty="0" smtClean="0">
              <a:latin typeface="Calibri" panose="020F0502020204030204" pitchFamily="34" charset="0"/>
              <a:cs typeface="Calibri" panose="020F0502020204030204" pitchFamily="34" charset="0"/>
            </a:rPr>
            <a:t>ELISA</a:t>
          </a:r>
          <a:endParaRPr lang="en-US" sz="14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7C8FF7D6-2763-455D-B2F3-3F16F942932F}" type="sibTrans" cxnId="{1F77892D-16A0-4AC3-AE9B-1F9B97EDF023}">
      <dgm:prSet/>
      <dgm:spPr/>
      <dgm:t>
        <a:bodyPr/>
        <a:lstStyle/>
        <a:p>
          <a:endParaRPr lang="en-US"/>
        </a:p>
      </dgm:t>
    </dgm:pt>
    <dgm:pt modelId="{2BF40037-A4D7-4FE0-B1A1-3AA31C4751E2}" type="parTrans" cxnId="{1F77892D-16A0-4AC3-AE9B-1F9B97EDF023}">
      <dgm:prSet/>
      <dgm:spPr/>
      <dgm:t>
        <a:bodyPr/>
        <a:lstStyle/>
        <a:p>
          <a:endParaRPr lang="en-US"/>
        </a:p>
      </dgm:t>
    </dgm:pt>
    <dgm:pt modelId="{087E1C00-581D-402D-B79E-80A3B395A0D2}">
      <dgm:prSet phldrT="[Text]" custT="1"/>
      <dgm:spPr>
        <a:ln>
          <a:solidFill>
            <a:schemeClr val="accent5">
              <a:lumMod val="75000"/>
            </a:schemeClr>
          </a:solidFill>
        </a:ln>
      </dgm:spPr>
      <dgm:t>
        <a:bodyPr/>
        <a:lstStyle/>
        <a:p>
          <a:pPr algn="l">
            <a:lnSpc>
              <a:spcPct val="100000"/>
            </a:lnSpc>
            <a:spcAft>
              <a:spcPts val="0"/>
            </a:spcAft>
          </a:pPr>
          <a:r>
            <a:rPr lang="it-IT" sz="1400" dirty="0" smtClean="0">
              <a:latin typeface="Calibri" panose="020F0502020204030204" pitchFamily="34" charset="0"/>
              <a:cs typeface="Calibri" panose="020F0502020204030204" pitchFamily="34" charset="0"/>
            </a:rPr>
            <a:t>Microscopia confocale</a:t>
          </a:r>
          <a:endParaRPr lang="en-US" sz="14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48DE632C-9FFF-49D3-B50A-12CC9DE36CF5}" type="sibTrans" cxnId="{7BD0D8B5-8DE4-4DDC-8741-51588228ED83}">
      <dgm:prSet/>
      <dgm:spPr/>
      <dgm:t>
        <a:bodyPr/>
        <a:lstStyle/>
        <a:p>
          <a:endParaRPr lang="it-IT"/>
        </a:p>
      </dgm:t>
    </dgm:pt>
    <dgm:pt modelId="{B6BAB039-5CD0-4762-AD1C-2B6713450111}" type="parTrans" cxnId="{7BD0D8B5-8DE4-4DDC-8741-51588228ED83}">
      <dgm:prSet/>
      <dgm:spPr/>
      <dgm:t>
        <a:bodyPr/>
        <a:lstStyle/>
        <a:p>
          <a:endParaRPr lang="it-IT"/>
        </a:p>
      </dgm:t>
    </dgm:pt>
    <dgm:pt modelId="{0FD75E96-51F3-44E9-A326-7B71015C1390}">
      <dgm:prSet phldrT="[Text]" custT="1"/>
      <dgm:spPr>
        <a:ln>
          <a:solidFill>
            <a:schemeClr val="accent5">
              <a:lumMod val="75000"/>
            </a:schemeClr>
          </a:solidFill>
        </a:ln>
      </dgm:spPr>
      <dgm:t>
        <a:bodyPr/>
        <a:lstStyle/>
        <a:p>
          <a:pPr algn="just">
            <a:lnSpc>
              <a:spcPct val="100000"/>
            </a:lnSpc>
            <a:spcAft>
              <a:spcPts val="0"/>
            </a:spcAft>
            <a:buNone/>
          </a:pPr>
          <a:r>
            <a:rPr lang="en-US" sz="1400" dirty="0" err="1" smtClean="0">
              <a:latin typeface="Calibri" panose="020F0502020204030204" pitchFamily="34" charset="0"/>
              <a:cs typeface="Calibri" panose="020F0502020204030204" pitchFamily="34" charset="0"/>
            </a:rPr>
            <a:t>Valutazione</a:t>
          </a:r>
          <a:r>
            <a:rPr lang="en-US" sz="1400" dirty="0" smtClean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400" dirty="0" err="1" smtClean="0">
              <a:latin typeface="Calibri" panose="020F0502020204030204" pitchFamily="34" charset="0"/>
              <a:cs typeface="Calibri" panose="020F0502020204030204" pitchFamily="34" charset="0"/>
            </a:rPr>
            <a:t>dell’e</a:t>
          </a:r>
          <a:r>
            <a:rPr lang="en-US" sz="1400" dirty="0" err="1" smtClean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spressione</a:t>
          </a:r>
          <a:r>
            <a:rPr lang="en-US" sz="1400" dirty="0" smtClean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 di </a:t>
          </a:r>
          <a:r>
            <a:rPr lang="en-US" sz="1400" dirty="0" err="1" smtClean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proteine</a:t>
          </a:r>
          <a:r>
            <a:rPr lang="en-US" sz="1400" dirty="0" smtClean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 </a:t>
          </a:r>
          <a:r>
            <a:rPr lang="en-US" sz="1400" dirty="0" err="1" smtClean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podocitarie</a:t>
          </a:r>
          <a:r>
            <a:rPr lang="en-US" sz="1400" dirty="0" smtClean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 e test </a:t>
          </a:r>
          <a:r>
            <a:rPr lang="en-US" sz="1400" dirty="0" err="1" smtClean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funzionali</a:t>
          </a:r>
          <a:r>
            <a:rPr lang="en-US" sz="1400" dirty="0" smtClean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 </a:t>
          </a:r>
          <a:r>
            <a:rPr lang="en-US" sz="1400" dirty="0" err="1" smtClean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dopo</a:t>
          </a:r>
          <a:r>
            <a:rPr lang="en-US" sz="1400" dirty="0" smtClean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 </a:t>
          </a:r>
          <a:r>
            <a:rPr lang="en-US" sz="1400" dirty="0" err="1" smtClean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trasfezione</a:t>
          </a:r>
          <a:r>
            <a:rPr lang="en-US" sz="1400" dirty="0" smtClean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.</a:t>
          </a:r>
          <a:endParaRPr lang="en-US" sz="1400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E343A7DD-9560-4832-AEA5-1852777DAA41}" type="parTrans" cxnId="{41C1B189-E155-43B6-AA4E-F96387C23533}">
      <dgm:prSet/>
      <dgm:spPr/>
      <dgm:t>
        <a:bodyPr/>
        <a:lstStyle/>
        <a:p>
          <a:endParaRPr lang="it-IT"/>
        </a:p>
      </dgm:t>
    </dgm:pt>
    <dgm:pt modelId="{FE1EF6D0-C82A-4F77-B1BB-7841BA14F319}" type="sibTrans" cxnId="{41C1B189-E155-43B6-AA4E-F96387C23533}">
      <dgm:prSet/>
      <dgm:spPr/>
      <dgm:t>
        <a:bodyPr/>
        <a:lstStyle/>
        <a:p>
          <a:endParaRPr lang="it-IT"/>
        </a:p>
      </dgm:t>
    </dgm:pt>
    <dgm:pt modelId="{D6108FA6-3DF6-4393-B034-127F9B419C14}">
      <dgm:prSet phldrT="[Text]" custT="1"/>
      <dgm:spPr>
        <a:ln>
          <a:solidFill>
            <a:schemeClr val="accent5">
              <a:lumMod val="75000"/>
            </a:schemeClr>
          </a:solidFill>
        </a:ln>
      </dgm:spPr>
      <dgm:t>
        <a:bodyPr/>
        <a:lstStyle/>
        <a:p>
          <a:pPr algn="just">
            <a:lnSpc>
              <a:spcPct val="100000"/>
            </a:lnSpc>
            <a:spcAft>
              <a:spcPts val="0"/>
            </a:spcAft>
            <a:buNone/>
          </a:pPr>
          <a:endParaRPr lang="en-US" sz="1400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C1CAF9EA-8C6C-4354-94E2-E94A3EF658E6}" type="parTrans" cxnId="{60939488-77A3-401E-89DD-C174925C8F42}">
      <dgm:prSet/>
      <dgm:spPr/>
      <dgm:t>
        <a:bodyPr/>
        <a:lstStyle/>
        <a:p>
          <a:endParaRPr lang="it-IT"/>
        </a:p>
      </dgm:t>
    </dgm:pt>
    <dgm:pt modelId="{F7D11665-4613-42F8-9B8D-4C4A34D7C616}" type="sibTrans" cxnId="{60939488-77A3-401E-89DD-C174925C8F42}">
      <dgm:prSet/>
      <dgm:spPr/>
      <dgm:t>
        <a:bodyPr/>
        <a:lstStyle/>
        <a:p>
          <a:endParaRPr lang="it-IT"/>
        </a:p>
      </dgm:t>
    </dgm:pt>
    <dgm:pt modelId="{BD5B9503-C51F-4108-AD35-CC8F57506ECC}">
      <dgm:prSet phldrT="[Text]" custT="1"/>
      <dgm:spPr>
        <a:ln>
          <a:solidFill>
            <a:schemeClr val="accent5">
              <a:lumMod val="75000"/>
            </a:schemeClr>
          </a:solidFill>
        </a:ln>
      </dgm:spPr>
      <dgm:t>
        <a:bodyPr/>
        <a:lstStyle/>
        <a:p>
          <a:pPr algn="l">
            <a:lnSpc>
              <a:spcPct val="100000"/>
            </a:lnSpc>
            <a:spcAft>
              <a:spcPts val="0"/>
            </a:spcAft>
          </a:pPr>
          <a:endParaRPr lang="en-US" sz="14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BF5D506F-79A6-45CA-BEDB-49801D62D3B5}" type="parTrans" cxnId="{3FCA90C3-F0D9-4CF5-8EAD-624F7F258128}">
      <dgm:prSet/>
      <dgm:spPr/>
      <dgm:t>
        <a:bodyPr/>
        <a:lstStyle/>
        <a:p>
          <a:endParaRPr lang="it-IT"/>
        </a:p>
      </dgm:t>
    </dgm:pt>
    <dgm:pt modelId="{894FFBF4-A1D2-4384-BC7D-BC9B1B65D173}" type="sibTrans" cxnId="{3FCA90C3-F0D9-4CF5-8EAD-624F7F258128}">
      <dgm:prSet/>
      <dgm:spPr/>
      <dgm:t>
        <a:bodyPr/>
        <a:lstStyle/>
        <a:p>
          <a:endParaRPr lang="it-IT"/>
        </a:p>
      </dgm:t>
    </dgm:pt>
    <dgm:pt modelId="{B20B15E9-BE6E-4088-84BC-32B2FD9F16E6}">
      <dgm:prSet phldrT="[Text]" custT="1"/>
      <dgm:spPr>
        <a:ln>
          <a:solidFill>
            <a:schemeClr val="accent5">
              <a:lumMod val="75000"/>
            </a:schemeClr>
          </a:solidFill>
        </a:ln>
      </dgm:spPr>
      <dgm:t>
        <a:bodyPr/>
        <a:lstStyle/>
        <a:p>
          <a:pPr algn="l">
            <a:lnSpc>
              <a:spcPct val="100000"/>
            </a:lnSpc>
            <a:spcAft>
              <a:spcPts val="0"/>
            </a:spcAft>
          </a:pPr>
          <a:endParaRPr lang="en-US" sz="14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A7DBDD71-09F1-4ED1-815F-A27C05EFB652}" type="parTrans" cxnId="{0A5ECB23-9389-4800-AF42-71567DB68F2B}">
      <dgm:prSet/>
      <dgm:spPr/>
      <dgm:t>
        <a:bodyPr/>
        <a:lstStyle/>
        <a:p>
          <a:endParaRPr lang="it-IT"/>
        </a:p>
      </dgm:t>
    </dgm:pt>
    <dgm:pt modelId="{779C9D23-94A1-490D-8244-9E616BC830FF}" type="sibTrans" cxnId="{0A5ECB23-9389-4800-AF42-71567DB68F2B}">
      <dgm:prSet/>
      <dgm:spPr/>
      <dgm:t>
        <a:bodyPr/>
        <a:lstStyle/>
        <a:p>
          <a:endParaRPr lang="it-IT"/>
        </a:p>
      </dgm:t>
    </dgm:pt>
    <dgm:pt modelId="{FFD0E0C6-F810-4905-9CFB-F110F181ACEE}">
      <dgm:prSet phldrT="[Text]" custT="1"/>
      <dgm:spPr>
        <a:ln>
          <a:solidFill>
            <a:schemeClr val="accent5">
              <a:lumMod val="75000"/>
            </a:schemeClr>
          </a:solidFill>
        </a:ln>
      </dgm:spPr>
      <dgm:t>
        <a:bodyPr/>
        <a:lstStyle/>
        <a:p>
          <a:pPr algn="ctr">
            <a:lnSpc>
              <a:spcPct val="100000"/>
            </a:lnSpc>
            <a:spcAft>
              <a:spcPts val="0"/>
            </a:spcAft>
            <a:buNone/>
          </a:pPr>
          <a:endParaRPr lang="en-US" sz="1400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910F4ECF-2BE1-45E7-9374-BE5DA35C76A7}" type="parTrans" cxnId="{91663B02-E857-43B0-ACA1-75CD01BF8F74}">
      <dgm:prSet/>
      <dgm:spPr/>
      <dgm:t>
        <a:bodyPr/>
        <a:lstStyle/>
        <a:p>
          <a:endParaRPr lang="it-IT"/>
        </a:p>
      </dgm:t>
    </dgm:pt>
    <dgm:pt modelId="{7054F555-603F-4FFD-B0C9-CFBA7C545347}" type="sibTrans" cxnId="{91663B02-E857-43B0-ACA1-75CD01BF8F74}">
      <dgm:prSet/>
      <dgm:spPr/>
      <dgm:t>
        <a:bodyPr/>
        <a:lstStyle/>
        <a:p>
          <a:endParaRPr lang="it-IT"/>
        </a:p>
      </dgm:t>
    </dgm:pt>
    <dgm:pt modelId="{4D8387D7-34FB-4178-9111-B737634A09C8}">
      <dgm:prSet phldrT="[Text]" custT="1"/>
      <dgm:spPr>
        <a:ln>
          <a:solidFill>
            <a:schemeClr val="accent5">
              <a:lumMod val="75000"/>
            </a:schemeClr>
          </a:solidFill>
        </a:ln>
      </dgm:spPr>
      <dgm:t>
        <a:bodyPr/>
        <a:lstStyle/>
        <a:p>
          <a:pPr algn="just">
            <a:lnSpc>
              <a:spcPct val="100000"/>
            </a:lnSpc>
            <a:spcAft>
              <a:spcPts val="0"/>
            </a:spcAft>
            <a:buNone/>
          </a:pPr>
          <a:r>
            <a:rPr lang="it-IT" sz="1400" dirty="0" smtClean="0">
              <a:latin typeface="Calibri" panose="020F0502020204030204" pitchFamily="34" charset="0"/>
              <a:cs typeface="Calibri" panose="020F0502020204030204" pitchFamily="34" charset="0"/>
            </a:rPr>
            <a:t>Caratterizzazione del fenotipo renale di topi </a:t>
          </a:r>
          <a:r>
            <a:rPr lang="it-IT" sz="1400" i="1" dirty="0" smtClean="0">
              <a:latin typeface="Calibri" panose="020F0502020204030204" pitchFamily="34" charset="0"/>
              <a:cs typeface="Calibri" panose="020F0502020204030204" pitchFamily="34" charset="0"/>
            </a:rPr>
            <a:t>Iqgap1</a:t>
          </a:r>
          <a:r>
            <a:rPr lang="it-IT" sz="1400" i="1" baseline="30000" dirty="0" smtClean="0">
              <a:latin typeface="Calibri" panose="020F0502020204030204" pitchFamily="34" charset="0"/>
              <a:cs typeface="Calibri" panose="020F0502020204030204" pitchFamily="34" charset="0"/>
            </a:rPr>
            <a:t>-/-</a:t>
          </a:r>
          <a:r>
            <a:rPr lang="it-IT" sz="1400" i="1" baseline="0" dirty="0" smtClean="0">
              <a:latin typeface="Calibri" panose="020F0502020204030204" pitchFamily="34" charset="0"/>
              <a:cs typeface="Calibri" panose="020F0502020204030204" pitchFamily="34" charset="0"/>
            </a:rPr>
            <a:t>.</a:t>
          </a:r>
          <a:endParaRPr lang="en-US" sz="1400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A2D23402-A87F-40B4-8CC2-A180728D9740}" type="parTrans" cxnId="{8A05FE4B-E2F6-47AB-AD2E-A1840C32A5C4}">
      <dgm:prSet/>
      <dgm:spPr/>
      <dgm:t>
        <a:bodyPr/>
        <a:lstStyle/>
        <a:p>
          <a:endParaRPr lang="it-IT"/>
        </a:p>
      </dgm:t>
    </dgm:pt>
    <dgm:pt modelId="{D6706C19-4776-4351-8D62-67AAA29F7951}" type="sibTrans" cxnId="{8A05FE4B-E2F6-47AB-AD2E-A1840C32A5C4}">
      <dgm:prSet/>
      <dgm:spPr/>
      <dgm:t>
        <a:bodyPr/>
        <a:lstStyle/>
        <a:p>
          <a:endParaRPr lang="it-IT"/>
        </a:p>
      </dgm:t>
    </dgm:pt>
    <dgm:pt modelId="{19AF6810-93B4-4E4C-9919-E3AB03EEF30D}">
      <dgm:prSet phldrT="[Text]" custT="1"/>
      <dgm:spPr>
        <a:ln>
          <a:solidFill>
            <a:schemeClr val="accent5">
              <a:lumMod val="75000"/>
            </a:schemeClr>
          </a:solidFill>
        </a:ln>
      </dgm:spPr>
      <dgm:t>
        <a:bodyPr/>
        <a:lstStyle/>
        <a:p>
          <a:pPr algn="just">
            <a:lnSpc>
              <a:spcPct val="90000"/>
            </a:lnSpc>
            <a:spcAft>
              <a:spcPct val="15000"/>
            </a:spcAft>
            <a:buNone/>
          </a:pPr>
          <a:r>
            <a:rPr lang="en-US" sz="1400" dirty="0" err="1" smtClean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Trasfezioni</a:t>
          </a:r>
          <a:endParaRPr lang="en-US" sz="1400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AFDFB4FA-D9AA-40E7-9DED-75FE9963DD92}" type="parTrans" cxnId="{782F1448-FD8A-48C5-BAC2-46ECEACE22EC}">
      <dgm:prSet/>
      <dgm:spPr/>
      <dgm:t>
        <a:bodyPr/>
        <a:lstStyle/>
        <a:p>
          <a:endParaRPr lang="it-IT"/>
        </a:p>
      </dgm:t>
    </dgm:pt>
    <dgm:pt modelId="{CE906D22-7E4D-4E00-8DB9-EE71774853A5}" type="sibTrans" cxnId="{782F1448-FD8A-48C5-BAC2-46ECEACE22EC}">
      <dgm:prSet/>
      <dgm:spPr/>
      <dgm:t>
        <a:bodyPr/>
        <a:lstStyle/>
        <a:p>
          <a:endParaRPr lang="it-IT"/>
        </a:p>
      </dgm:t>
    </dgm:pt>
    <dgm:pt modelId="{12C52C13-128F-493F-B365-3F313510DDA8}">
      <dgm:prSet phldrT="[Text]" custT="1"/>
      <dgm:spPr>
        <a:ln>
          <a:solidFill>
            <a:schemeClr val="accent5">
              <a:lumMod val="75000"/>
            </a:schemeClr>
          </a:solidFill>
        </a:ln>
      </dgm:spPr>
      <dgm:t>
        <a:bodyPr/>
        <a:lstStyle/>
        <a:p>
          <a:pPr algn="just">
            <a:lnSpc>
              <a:spcPct val="90000"/>
            </a:lnSpc>
            <a:spcAft>
              <a:spcPct val="15000"/>
            </a:spcAft>
            <a:buNone/>
          </a:pPr>
          <a:r>
            <a:rPr lang="it-IT" sz="1400" dirty="0" smtClean="0">
              <a:latin typeface="Calibri" panose="020F0502020204030204" pitchFamily="34" charset="0"/>
              <a:cs typeface="Calibri" panose="020F0502020204030204" pitchFamily="34" charset="0"/>
            </a:rPr>
            <a:t>Immunoistochimica</a:t>
          </a:r>
          <a:endParaRPr lang="en-US" sz="1400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117AD0EC-38EF-454D-AC1A-9AADF7AFAB9B}" type="parTrans" cxnId="{C5EE80F0-4526-4177-B4FE-325C5CFE1EBE}">
      <dgm:prSet/>
      <dgm:spPr/>
      <dgm:t>
        <a:bodyPr/>
        <a:lstStyle/>
        <a:p>
          <a:endParaRPr lang="it-IT"/>
        </a:p>
      </dgm:t>
    </dgm:pt>
    <dgm:pt modelId="{110D71BC-3F43-403B-AFF0-0536EC4E4A35}" type="sibTrans" cxnId="{C5EE80F0-4526-4177-B4FE-325C5CFE1EBE}">
      <dgm:prSet/>
      <dgm:spPr/>
      <dgm:t>
        <a:bodyPr/>
        <a:lstStyle/>
        <a:p>
          <a:endParaRPr lang="it-IT"/>
        </a:p>
      </dgm:t>
    </dgm:pt>
    <dgm:pt modelId="{F938807D-E00E-4A6D-81D4-6E5A7135A882}">
      <dgm:prSet phldrT="[Text]" custT="1"/>
      <dgm:spPr>
        <a:ln>
          <a:solidFill>
            <a:schemeClr val="accent5">
              <a:lumMod val="75000"/>
            </a:schemeClr>
          </a:solidFill>
        </a:ln>
      </dgm:spPr>
      <dgm:t>
        <a:bodyPr/>
        <a:lstStyle/>
        <a:p>
          <a:pPr algn="just">
            <a:lnSpc>
              <a:spcPct val="90000"/>
            </a:lnSpc>
            <a:spcAft>
              <a:spcPct val="15000"/>
            </a:spcAft>
            <a:buNone/>
          </a:pPr>
          <a:r>
            <a:rPr lang="it-IT" sz="1400" dirty="0" smtClean="0">
              <a:latin typeface="Calibri" panose="020F0502020204030204" pitchFamily="34" charset="0"/>
              <a:cs typeface="Calibri" panose="020F0502020204030204" pitchFamily="34" charset="0"/>
            </a:rPr>
            <a:t>Microscopia confocale</a:t>
          </a:r>
          <a:endParaRPr lang="en-US" sz="1400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B322AF30-4690-4D84-896D-229D93A35CEA}" type="parTrans" cxnId="{47C41569-5796-4530-9ED2-DB260EB56C5F}">
      <dgm:prSet/>
      <dgm:spPr/>
      <dgm:t>
        <a:bodyPr/>
        <a:lstStyle/>
        <a:p>
          <a:endParaRPr lang="it-IT"/>
        </a:p>
      </dgm:t>
    </dgm:pt>
    <dgm:pt modelId="{D5532017-3EC8-42CD-9572-2D10A343DC03}" type="sibTrans" cxnId="{47C41569-5796-4530-9ED2-DB260EB56C5F}">
      <dgm:prSet/>
      <dgm:spPr/>
      <dgm:t>
        <a:bodyPr/>
        <a:lstStyle/>
        <a:p>
          <a:endParaRPr lang="it-IT"/>
        </a:p>
      </dgm:t>
    </dgm:pt>
    <dgm:pt modelId="{6F32BDF8-BD21-4FAB-A4E6-132D63E2C611}">
      <dgm:prSet phldrT="[Text]" custT="1"/>
      <dgm:spPr>
        <a:ln>
          <a:solidFill>
            <a:schemeClr val="accent5">
              <a:lumMod val="75000"/>
            </a:schemeClr>
          </a:solidFill>
        </a:ln>
      </dgm:spPr>
      <dgm:t>
        <a:bodyPr/>
        <a:lstStyle/>
        <a:p>
          <a:pPr algn="just">
            <a:lnSpc>
              <a:spcPct val="90000"/>
            </a:lnSpc>
            <a:spcAft>
              <a:spcPct val="15000"/>
            </a:spcAft>
            <a:buNone/>
          </a:pPr>
          <a:r>
            <a:rPr lang="en-US" sz="1400" dirty="0" err="1" smtClean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Topi</a:t>
          </a:r>
          <a:r>
            <a:rPr lang="en-US" sz="1400" dirty="0" smtClean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 </a:t>
          </a:r>
          <a:r>
            <a:rPr lang="en-US" sz="1400" i="1" dirty="0" smtClean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knock out </a:t>
          </a:r>
          <a:endParaRPr lang="en-US" sz="1400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EBC01824-5473-49AA-B0D3-4175890BCA09}" type="parTrans" cxnId="{E5677B45-B638-4BB9-9138-33DD5C703F43}">
      <dgm:prSet/>
      <dgm:spPr/>
      <dgm:t>
        <a:bodyPr/>
        <a:lstStyle/>
        <a:p>
          <a:endParaRPr lang="it-IT"/>
        </a:p>
      </dgm:t>
    </dgm:pt>
    <dgm:pt modelId="{E7426C56-7A9C-42A2-9706-1BCA8434D936}" type="sibTrans" cxnId="{E5677B45-B638-4BB9-9138-33DD5C703F43}">
      <dgm:prSet/>
      <dgm:spPr/>
      <dgm:t>
        <a:bodyPr/>
        <a:lstStyle/>
        <a:p>
          <a:endParaRPr lang="it-IT"/>
        </a:p>
      </dgm:t>
    </dgm:pt>
    <dgm:pt modelId="{F9C53ED4-BDAF-4D12-9A0B-5E5B1F374CED}">
      <dgm:prSet phldrT="[Text]" custT="1"/>
      <dgm:spPr>
        <a:ln>
          <a:solidFill>
            <a:schemeClr val="accent5">
              <a:lumMod val="75000"/>
            </a:schemeClr>
          </a:solidFill>
        </a:ln>
      </dgm:spPr>
      <dgm:t>
        <a:bodyPr/>
        <a:lstStyle/>
        <a:p>
          <a:pPr algn="just">
            <a:lnSpc>
              <a:spcPct val="100000"/>
            </a:lnSpc>
            <a:spcAft>
              <a:spcPts val="0"/>
            </a:spcAft>
            <a:buNone/>
          </a:pPr>
          <a:endParaRPr lang="en-US" sz="1400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4D41D824-5853-4CDE-BF11-06013D6BC887}" type="parTrans" cxnId="{258B4D2F-8E8F-4FDE-9A05-92288098A4E3}">
      <dgm:prSet/>
      <dgm:spPr/>
      <dgm:t>
        <a:bodyPr/>
        <a:lstStyle/>
        <a:p>
          <a:endParaRPr lang="it-IT"/>
        </a:p>
      </dgm:t>
    </dgm:pt>
    <dgm:pt modelId="{CDB4C927-817C-4469-AD9B-4F7F89BADC16}" type="sibTrans" cxnId="{258B4D2F-8E8F-4FDE-9A05-92288098A4E3}">
      <dgm:prSet/>
      <dgm:spPr/>
      <dgm:t>
        <a:bodyPr/>
        <a:lstStyle/>
        <a:p>
          <a:endParaRPr lang="it-IT"/>
        </a:p>
      </dgm:t>
    </dgm:pt>
    <dgm:pt modelId="{1898BCB8-357C-49ED-BF7E-8D611FC28701}">
      <dgm:prSet phldrT="[Text]" custT="1"/>
      <dgm:spPr>
        <a:ln>
          <a:solidFill>
            <a:schemeClr val="accent5">
              <a:lumMod val="75000"/>
            </a:schemeClr>
          </a:solidFill>
        </a:ln>
      </dgm:spPr>
      <dgm:t>
        <a:bodyPr/>
        <a:lstStyle/>
        <a:p>
          <a:pPr algn="just">
            <a:lnSpc>
              <a:spcPct val="90000"/>
            </a:lnSpc>
            <a:spcAft>
              <a:spcPct val="15000"/>
            </a:spcAft>
            <a:buNone/>
          </a:pPr>
          <a:endParaRPr lang="en-US" sz="1400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8C4DF5C7-29BB-4D08-944D-EA48017B6264}" type="parTrans" cxnId="{7D8C5FC6-2480-4010-B900-7FD0AC8E4972}">
      <dgm:prSet/>
      <dgm:spPr/>
      <dgm:t>
        <a:bodyPr/>
        <a:lstStyle/>
        <a:p>
          <a:endParaRPr lang="it-IT"/>
        </a:p>
      </dgm:t>
    </dgm:pt>
    <dgm:pt modelId="{1AB0E538-2A45-406E-A2DA-B73108967F58}" type="sibTrans" cxnId="{7D8C5FC6-2480-4010-B900-7FD0AC8E4972}">
      <dgm:prSet/>
      <dgm:spPr/>
      <dgm:t>
        <a:bodyPr/>
        <a:lstStyle/>
        <a:p>
          <a:endParaRPr lang="it-IT"/>
        </a:p>
      </dgm:t>
    </dgm:pt>
    <dgm:pt modelId="{73C3C025-33F0-48CA-964E-6BAE43C40841}">
      <dgm:prSet phldrT="[Text]" custT="1"/>
      <dgm:spPr>
        <a:ln>
          <a:solidFill>
            <a:schemeClr val="accent5">
              <a:lumMod val="75000"/>
            </a:schemeClr>
          </a:solidFill>
        </a:ln>
      </dgm:spPr>
      <dgm:t>
        <a:bodyPr/>
        <a:lstStyle/>
        <a:p>
          <a:pPr algn="just">
            <a:lnSpc>
              <a:spcPct val="90000"/>
            </a:lnSpc>
            <a:spcAft>
              <a:spcPct val="15000"/>
            </a:spcAft>
            <a:buNone/>
          </a:pPr>
          <a:endParaRPr lang="en-US" sz="1400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196A2474-59CA-40C3-A6C2-9F4A900A51E6}" type="parTrans" cxnId="{147936B5-3077-417F-AC36-0B175C37529A}">
      <dgm:prSet/>
      <dgm:spPr/>
      <dgm:t>
        <a:bodyPr/>
        <a:lstStyle/>
        <a:p>
          <a:endParaRPr lang="it-IT"/>
        </a:p>
      </dgm:t>
    </dgm:pt>
    <dgm:pt modelId="{5757FB67-4684-401F-A63D-291CB1BF0439}" type="sibTrans" cxnId="{147936B5-3077-417F-AC36-0B175C37529A}">
      <dgm:prSet/>
      <dgm:spPr/>
      <dgm:t>
        <a:bodyPr/>
        <a:lstStyle/>
        <a:p>
          <a:endParaRPr lang="it-IT"/>
        </a:p>
      </dgm:t>
    </dgm:pt>
    <dgm:pt modelId="{E8330F0A-22B6-4BF8-B946-1F1320ECD0CA}">
      <dgm:prSet phldrT="[Text]" custT="1"/>
      <dgm:spPr>
        <a:ln>
          <a:solidFill>
            <a:schemeClr val="accent5">
              <a:lumMod val="75000"/>
            </a:schemeClr>
          </a:solidFill>
        </a:ln>
      </dgm:spPr>
      <dgm:t>
        <a:bodyPr/>
        <a:lstStyle/>
        <a:p>
          <a:pPr algn="just">
            <a:lnSpc>
              <a:spcPct val="100000"/>
            </a:lnSpc>
            <a:spcAft>
              <a:spcPts val="0"/>
            </a:spcAft>
          </a:pPr>
          <a:r>
            <a:rPr lang="it-IT" sz="1400" dirty="0" smtClean="0">
              <a:latin typeface="Calibri"/>
              <a:ea typeface="+mn-ea"/>
              <a:cs typeface="+mn-cs"/>
            </a:rPr>
            <a:t>Esperimenti </a:t>
          </a:r>
          <a:r>
            <a:rPr lang="it-IT" sz="1400" i="1" dirty="0" smtClean="0">
              <a:latin typeface="Calibri"/>
              <a:ea typeface="+mn-ea"/>
              <a:cs typeface="+mn-cs"/>
            </a:rPr>
            <a:t>in vitro </a:t>
          </a:r>
          <a:r>
            <a:rPr lang="it-IT" sz="1400" dirty="0" smtClean="0">
              <a:latin typeface="Calibri"/>
              <a:ea typeface="+mn-ea"/>
              <a:cs typeface="+mn-cs"/>
            </a:rPr>
            <a:t>ed </a:t>
          </a:r>
          <a:r>
            <a:rPr lang="it-IT" sz="1400" i="1" dirty="0" smtClean="0">
              <a:latin typeface="Calibri"/>
              <a:ea typeface="+mn-ea"/>
              <a:cs typeface="+mn-cs"/>
            </a:rPr>
            <a:t>in vivo</a:t>
          </a:r>
          <a:r>
            <a:rPr lang="it-IT" sz="1400" dirty="0" smtClean="0">
              <a:latin typeface="Calibri"/>
              <a:ea typeface="+mn-ea"/>
              <a:cs typeface="+mn-cs"/>
            </a:rPr>
            <a:t> dei primi 3 WP con l’utilizzo di inibitori del complemento.</a:t>
          </a:r>
          <a:endParaRPr lang="en-US" sz="1400" b="1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19C52F2-3DA6-473C-9C2C-246EC0CC554E}" type="parTrans" cxnId="{8371F3DA-9BAB-4A90-9748-69DDEF2AC87E}">
      <dgm:prSet/>
      <dgm:spPr/>
      <dgm:t>
        <a:bodyPr/>
        <a:lstStyle/>
        <a:p>
          <a:endParaRPr lang="it-IT"/>
        </a:p>
      </dgm:t>
    </dgm:pt>
    <dgm:pt modelId="{0B885FF5-06DA-48DC-9E68-AFFC9224932C}" type="sibTrans" cxnId="{8371F3DA-9BAB-4A90-9748-69DDEF2AC87E}">
      <dgm:prSet/>
      <dgm:spPr/>
      <dgm:t>
        <a:bodyPr/>
        <a:lstStyle/>
        <a:p>
          <a:endParaRPr lang="it-IT"/>
        </a:p>
      </dgm:t>
    </dgm:pt>
    <dgm:pt modelId="{EDEEF0E0-8163-48F1-9F39-D32E38BAEA85}">
      <dgm:prSet phldrT="[Text]" custT="1"/>
      <dgm:spPr>
        <a:ln>
          <a:solidFill>
            <a:schemeClr val="accent5">
              <a:lumMod val="75000"/>
            </a:schemeClr>
          </a:solidFill>
        </a:ln>
      </dgm:spPr>
      <dgm:t>
        <a:bodyPr/>
        <a:lstStyle/>
        <a:p>
          <a:pPr algn="ctr">
            <a:lnSpc>
              <a:spcPct val="100000"/>
            </a:lnSpc>
            <a:spcAft>
              <a:spcPts val="0"/>
            </a:spcAft>
          </a:pPr>
          <a:endParaRPr lang="en-US" sz="1400" b="1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B3DA7BF-B180-4615-BBB7-665ECD14611B}" type="parTrans" cxnId="{0C6151CD-ADA2-413B-9C78-0CAF61D1373E}">
      <dgm:prSet/>
      <dgm:spPr/>
      <dgm:t>
        <a:bodyPr/>
        <a:lstStyle/>
        <a:p>
          <a:endParaRPr lang="it-IT"/>
        </a:p>
      </dgm:t>
    </dgm:pt>
    <dgm:pt modelId="{EA2A1074-CA2A-49D6-B49A-BF4870A4C034}" type="sibTrans" cxnId="{0C6151CD-ADA2-413B-9C78-0CAF61D1373E}">
      <dgm:prSet/>
      <dgm:spPr/>
      <dgm:t>
        <a:bodyPr/>
        <a:lstStyle/>
        <a:p>
          <a:endParaRPr lang="it-IT"/>
        </a:p>
      </dgm:t>
    </dgm:pt>
    <dgm:pt modelId="{30B2ADF3-853A-4965-891F-AE15FAD1E2C8}">
      <dgm:prSet phldrT="[Text]" custT="1"/>
      <dgm:spPr>
        <a:ln>
          <a:solidFill>
            <a:schemeClr val="accent5">
              <a:lumMod val="75000"/>
            </a:schemeClr>
          </a:solidFill>
        </a:ln>
      </dgm:spPr>
      <dgm:t>
        <a:bodyPr/>
        <a:lstStyle/>
        <a:p>
          <a:pPr algn="just">
            <a:lnSpc>
              <a:spcPct val="100000"/>
            </a:lnSpc>
            <a:spcAft>
              <a:spcPts val="0"/>
            </a:spcAft>
          </a:pPr>
          <a:endParaRPr lang="en-US" sz="14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08F3718C-63BC-46AC-A61F-1DEAA7886FCF}" type="parTrans" cxnId="{74FD0BFA-523F-4FC7-BEBA-B06C0B25D737}">
      <dgm:prSet/>
      <dgm:spPr/>
      <dgm:t>
        <a:bodyPr/>
        <a:lstStyle/>
        <a:p>
          <a:endParaRPr lang="it-IT"/>
        </a:p>
      </dgm:t>
    </dgm:pt>
    <dgm:pt modelId="{2FB59CFE-1271-4D97-B12C-D6521772D66B}" type="sibTrans" cxnId="{74FD0BFA-523F-4FC7-BEBA-B06C0B25D737}">
      <dgm:prSet/>
      <dgm:spPr/>
      <dgm:t>
        <a:bodyPr/>
        <a:lstStyle/>
        <a:p>
          <a:endParaRPr lang="it-IT"/>
        </a:p>
      </dgm:t>
    </dgm:pt>
    <dgm:pt modelId="{A4B760C8-BA05-4EF3-A659-0BA28134C012}">
      <dgm:prSet phldrT="[Text]" custT="1"/>
      <dgm:spPr>
        <a:ln>
          <a:solidFill>
            <a:schemeClr val="accent5">
              <a:lumMod val="75000"/>
            </a:schemeClr>
          </a:solidFill>
        </a:ln>
      </dgm:spPr>
      <dgm:t>
        <a:bodyPr/>
        <a:lstStyle/>
        <a:p>
          <a:pPr algn="just">
            <a:lnSpc>
              <a:spcPct val="90000"/>
            </a:lnSpc>
            <a:spcAft>
              <a:spcPct val="15000"/>
            </a:spcAft>
            <a:buNone/>
          </a:pPr>
          <a:endParaRPr lang="en-US" sz="1400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C44791F7-CDF7-425E-A8C6-9E210E6D3F1E}" type="parTrans" cxnId="{C69CAAA0-AF2A-4147-B77D-9EE68AD4138B}">
      <dgm:prSet/>
      <dgm:spPr/>
      <dgm:t>
        <a:bodyPr/>
        <a:lstStyle/>
        <a:p>
          <a:endParaRPr lang="it-IT"/>
        </a:p>
      </dgm:t>
    </dgm:pt>
    <dgm:pt modelId="{6A69CF59-7DC9-4C84-A005-7DDA1701F75B}" type="sibTrans" cxnId="{C69CAAA0-AF2A-4147-B77D-9EE68AD4138B}">
      <dgm:prSet/>
      <dgm:spPr/>
      <dgm:t>
        <a:bodyPr/>
        <a:lstStyle/>
        <a:p>
          <a:endParaRPr lang="it-IT"/>
        </a:p>
      </dgm:t>
    </dgm:pt>
    <dgm:pt modelId="{4EB184FF-BBFD-47E0-8F1B-790424A52459}" type="pres">
      <dgm:prSet presAssocID="{2BA2C8DB-8B5E-4507-9656-68F0C90F402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92DE131B-6A11-444B-AE1E-685CD0401B9D}" type="pres">
      <dgm:prSet presAssocID="{7F6BE6A3-FCCE-4E26-843C-CC843CD5AD5A}" presName="composite" presStyleCnt="0"/>
      <dgm:spPr/>
      <dgm:t>
        <a:bodyPr/>
        <a:lstStyle/>
        <a:p>
          <a:endParaRPr lang="it-IT"/>
        </a:p>
      </dgm:t>
    </dgm:pt>
    <dgm:pt modelId="{C8B557A0-A2D4-437A-A2D4-C37CC35B35AF}" type="pres">
      <dgm:prSet presAssocID="{7F6BE6A3-FCCE-4E26-843C-CC843CD5AD5A}" presName="parTx" presStyleLbl="alignNode1" presStyleIdx="0" presStyleCnt="4" custScale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21ED6295-83C9-4FCA-B024-A9D1B78FBFC8}" type="pres">
      <dgm:prSet presAssocID="{7F6BE6A3-FCCE-4E26-843C-CC843CD5AD5A}" presName="desTx" presStyleLbl="alignAccFollowNode1" presStyleIdx="0" presStyleCnt="4" custScaleY="10050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4A54326-3703-44E7-A759-AB472B20335A}" type="pres">
      <dgm:prSet presAssocID="{61977369-2EE3-4D81-A530-A6F3F970D267}" presName="space" presStyleCnt="0"/>
      <dgm:spPr/>
      <dgm:t>
        <a:bodyPr/>
        <a:lstStyle/>
        <a:p>
          <a:endParaRPr lang="it-IT"/>
        </a:p>
      </dgm:t>
    </dgm:pt>
    <dgm:pt modelId="{089860AA-32ED-4EDE-800E-0A8BEC0DDABD}" type="pres">
      <dgm:prSet presAssocID="{40496459-5972-4DAF-81A1-8E01EDEB4489}" presName="composite" presStyleCnt="0"/>
      <dgm:spPr/>
      <dgm:t>
        <a:bodyPr/>
        <a:lstStyle/>
        <a:p>
          <a:endParaRPr lang="it-IT"/>
        </a:p>
      </dgm:t>
    </dgm:pt>
    <dgm:pt modelId="{0C987F51-A8A2-44A0-8C24-22A0182B9577}" type="pres">
      <dgm:prSet presAssocID="{40496459-5972-4DAF-81A1-8E01EDEB4489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2FA3ED6A-ADB5-4E7D-9817-1124EC12811C}" type="pres">
      <dgm:prSet presAssocID="{40496459-5972-4DAF-81A1-8E01EDEB4489}" presName="desTx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25D3B7E-9596-4B47-8654-D23E23381323}" type="pres">
      <dgm:prSet presAssocID="{A000F66D-8695-429B-9FEC-B7FEF9112ED9}" presName="space" presStyleCnt="0"/>
      <dgm:spPr/>
      <dgm:t>
        <a:bodyPr/>
        <a:lstStyle/>
        <a:p>
          <a:endParaRPr lang="it-IT"/>
        </a:p>
      </dgm:t>
    </dgm:pt>
    <dgm:pt modelId="{7769A572-4F07-41D1-8B8F-B6E5F13F316F}" type="pres">
      <dgm:prSet presAssocID="{A8217845-522A-441B-9551-97174071A534}" presName="composite" presStyleCnt="0"/>
      <dgm:spPr/>
      <dgm:t>
        <a:bodyPr/>
        <a:lstStyle/>
        <a:p>
          <a:endParaRPr lang="it-IT"/>
        </a:p>
      </dgm:t>
    </dgm:pt>
    <dgm:pt modelId="{B6853906-49B4-41FC-8A13-4C027F45C34C}" type="pres">
      <dgm:prSet presAssocID="{A8217845-522A-441B-9551-97174071A534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88900E0-9875-4810-BC26-B9F946FFE97B}" type="pres">
      <dgm:prSet presAssocID="{A8217845-522A-441B-9551-97174071A534}" presName="desTx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3385DD5-CF2D-4691-A5BE-D124CCC364EC}" type="pres">
      <dgm:prSet presAssocID="{1189B429-B691-4B52-9E44-D5A064AF478B}" presName="space" presStyleCnt="0"/>
      <dgm:spPr/>
      <dgm:t>
        <a:bodyPr/>
        <a:lstStyle/>
        <a:p>
          <a:endParaRPr lang="it-IT"/>
        </a:p>
      </dgm:t>
    </dgm:pt>
    <dgm:pt modelId="{6E5495C2-9871-4BA0-90A1-0BEFB76C35DB}" type="pres">
      <dgm:prSet presAssocID="{F28C0C47-9582-4B48-8EAA-76D7232E7B1F}" presName="composite" presStyleCnt="0"/>
      <dgm:spPr/>
      <dgm:t>
        <a:bodyPr/>
        <a:lstStyle/>
        <a:p>
          <a:endParaRPr lang="it-IT"/>
        </a:p>
      </dgm:t>
    </dgm:pt>
    <dgm:pt modelId="{AE582642-323B-4CCB-966A-80BDCF04B9D6}" type="pres">
      <dgm:prSet presAssocID="{F28C0C47-9582-4B48-8EAA-76D7232E7B1F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8E7A060-2E6B-4CE6-815D-E0486D7F5008}" type="pres">
      <dgm:prSet presAssocID="{F28C0C47-9582-4B48-8EAA-76D7232E7B1F}" presName="desTx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4464A8F3-FA9F-4A89-9552-32CA2D1BAA04}" type="presOf" srcId="{73C3C025-33F0-48CA-964E-6BAE43C40841}" destId="{988900E0-9875-4810-BC26-B9F946FFE97B}" srcOrd="0" destOrd="7" presId="urn:microsoft.com/office/officeart/2005/8/layout/hList1"/>
    <dgm:cxn modelId="{856E36CE-30E5-4471-8125-0BEB07901043}" srcId="{2BA2C8DB-8B5E-4507-9656-68F0C90F4021}" destId="{A8217845-522A-441B-9551-97174071A534}" srcOrd="2" destOrd="0" parTransId="{4D5DAE44-3DC8-4318-A8C2-BFDE187AF59B}" sibTransId="{1189B429-B691-4B52-9E44-D5A064AF478B}"/>
    <dgm:cxn modelId="{1F111E47-C0BA-4D00-98A0-30453F858366}" srcId="{40496459-5972-4DAF-81A1-8E01EDEB4489}" destId="{42101F99-9ED9-4F13-A202-CF08A11E574B}" srcOrd="8" destOrd="0" parTransId="{55151967-65B7-4201-BCD5-859B55B543AB}" sibTransId="{94097136-40F4-4539-B1B1-C802CD3FC435}"/>
    <dgm:cxn modelId="{E6728658-5D2D-4FBB-869B-CFC7281AE945}" type="presOf" srcId="{30B2ADF3-853A-4965-891F-AE15FAD1E2C8}" destId="{2FA3ED6A-ADB5-4E7D-9817-1124EC12811C}" srcOrd="0" destOrd="5" presId="urn:microsoft.com/office/officeart/2005/8/layout/hList1"/>
    <dgm:cxn modelId="{030EA965-ECE8-4E4A-BDEB-82FD709F47D6}" type="presOf" srcId="{D6108FA6-3DF6-4393-B034-127F9B419C14}" destId="{988900E0-9875-4810-BC26-B9F946FFE97B}" srcOrd="0" destOrd="3" presId="urn:microsoft.com/office/officeart/2005/8/layout/hList1"/>
    <dgm:cxn modelId="{C982D22B-845D-44EE-890C-5A5FF3BD108A}" type="presOf" srcId="{2BA2C8DB-8B5E-4507-9656-68F0C90F4021}" destId="{4EB184FF-BBFD-47E0-8F1B-790424A52459}" srcOrd="0" destOrd="0" presId="urn:microsoft.com/office/officeart/2005/8/layout/hList1"/>
    <dgm:cxn modelId="{91663B02-E857-43B0-ACA1-75CD01BF8F74}" srcId="{A8217845-522A-441B-9551-97174071A534}" destId="{FFD0E0C6-F810-4905-9CFB-F110F181ACEE}" srcOrd="1" destOrd="0" parTransId="{910F4ECF-2BE1-45E7-9374-BE5DA35C76A7}" sibTransId="{7054F555-603F-4FFD-B0C9-CFBA7C545347}"/>
    <dgm:cxn modelId="{33B2DCF2-120C-40DA-A5D2-5A38754BC25B}" type="presOf" srcId="{3D97FE75-8FA4-4ABB-8675-93CFA29D36C9}" destId="{21ED6295-83C9-4FCA-B024-A9D1B78FBFC8}" srcOrd="0" destOrd="7" presId="urn:microsoft.com/office/officeart/2005/8/layout/hList1"/>
    <dgm:cxn modelId="{9FB981FE-ECD8-4A89-B8AD-667AC59232C7}" type="presOf" srcId="{CAB599D8-2C3F-4F17-B479-4CCCBE8E7DF4}" destId="{21ED6295-83C9-4FCA-B024-A9D1B78FBFC8}" srcOrd="0" destOrd="3" presId="urn:microsoft.com/office/officeart/2005/8/layout/hList1"/>
    <dgm:cxn modelId="{BE2E2FE6-5421-4518-9A40-EBF8980B3D2D}" type="presOf" srcId="{1898BCB8-357C-49ED-BF7E-8D611FC28701}" destId="{988900E0-9875-4810-BC26-B9F946FFE97B}" srcOrd="0" destOrd="6" presId="urn:microsoft.com/office/officeart/2005/8/layout/hList1"/>
    <dgm:cxn modelId="{E7A4D389-5822-47D1-9441-31254B09B0A3}" srcId="{F28C0C47-9582-4B48-8EAA-76D7232E7B1F}" destId="{B5BD9864-5D3E-4107-A346-3369FB86BFCD}" srcOrd="4" destOrd="0" parTransId="{B4FCF321-057A-4EFD-A50A-4B57FC9C2084}" sibTransId="{91734DDD-F8DD-42B0-A5FF-7C086ED2566D}"/>
    <dgm:cxn modelId="{51AC26F2-0FB2-45BA-9E61-898393C08416}" type="presOf" srcId="{1D4EC057-CDFB-44CC-B87F-EFB9412734B5}" destId="{2FA3ED6A-ADB5-4E7D-9817-1124EC12811C}" srcOrd="0" destOrd="0" presId="urn:microsoft.com/office/officeart/2005/8/layout/hList1"/>
    <dgm:cxn modelId="{4BD5AE7F-82A4-46D5-832B-2539661FE9E8}" type="presOf" srcId="{F3991B65-70DB-4AF3-B7CF-A788A5CB9D9F}" destId="{B8E7A060-2E6B-4CE6-815D-E0486D7F5008}" srcOrd="0" destOrd="0" presId="urn:microsoft.com/office/officeart/2005/8/layout/hList1"/>
    <dgm:cxn modelId="{B46493CC-5189-4320-B22B-A43383E4B5BB}" type="presOf" srcId="{BD5B9503-C51F-4108-AD35-CC8F57506ECC}" destId="{21ED6295-83C9-4FCA-B024-A9D1B78FBFC8}" srcOrd="0" destOrd="1" presId="urn:microsoft.com/office/officeart/2005/8/layout/hList1"/>
    <dgm:cxn modelId="{0C6151CD-ADA2-413B-9C78-0CAF61D1373E}" srcId="{F28C0C47-9582-4B48-8EAA-76D7232E7B1F}" destId="{EDEEF0E0-8163-48F1-9F39-D32E38BAEA85}" srcOrd="1" destOrd="0" parTransId="{2B3DA7BF-B180-4615-BBB7-665ECD14611B}" sibTransId="{EA2A1074-CA2A-49D6-B49A-BF4870A4C034}"/>
    <dgm:cxn modelId="{589CF110-650D-4CFC-84F6-7E1F6F1E42F2}" type="presOf" srcId="{0FD75E96-51F3-44E9-A326-7B71015C1390}" destId="{988900E0-9875-4810-BC26-B9F946FFE97B}" srcOrd="0" destOrd="4" presId="urn:microsoft.com/office/officeart/2005/8/layout/hList1"/>
    <dgm:cxn modelId="{47C41569-5796-4530-9ED2-DB260EB56C5F}" srcId="{A8217845-522A-441B-9551-97174071A534}" destId="{F938807D-E00E-4A6D-81D4-6E5A7135A882}" srcOrd="11" destOrd="0" parTransId="{B322AF30-4690-4D84-896D-229D93A35CEA}" sibTransId="{D5532017-3EC8-42CD-9572-2D10A343DC03}"/>
    <dgm:cxn modelId="{4AC806FE-2896-4E00-8DE4-E07B3CFF3158}" type="presOf" srcId="{FFD0E0C6-F810-4905-9CFB-F110F181ACEE}" destId="{988900E0-9875-4810-BC26-B9F946FFE97B}" srcOrd="0" destOrd="1" presId="urn:microsoft.com/office/officeart/2005/8/layout/hList1"/>
    <dgm:cxn modelId="{8032919E-F136-41B9-9020-79EAEF550146}" srcId="{7F6BE6A3-FCCE-4E26-843C-CC843CD5AD5A}" destId="{013323C7-800E-440E-BE4B-6728F2385E60}" srcOrd="5" destOrd="0" parTransId="{48D540F3-564F-493C-B04A-0671885CDD41}" sibTransId="{A7BA0D53-A7FA-466F-A141-6F161C3B1403}"/>
    <dgm:cxn modelId="{3BDCCB55-22E1-4C47-ABF8-FA89EE63A8B1}" type="presOf" srcId="{12C52C13-128F-493F-B365-3F313510DDA8}" destId="{988900E0-9875-4810-BC26-B9F946FFE97B}" srcOrd="0" destOrd="10" presId="urn:microsoft.com/office/officeart/2005/8/layout/hList1"/>
    <dgm:cxn modelId="{150762C5-F449-4C50-BE11-6F2CFFA26D46}" srcId="{7F6BE6A3-FCCE-4E26-843C-CC843CD5AD5A}" destId="{2CEBEA62-8233-447F-92DE-3D26A91D480B}" srcOrd="0" destOrd="0" parTransId="{CB5D3F8E-93B8-45DA-BB07-4CC7AE9694E9}" sibTransId="{B6B24091-AB4E-41F2-8B7A-8E25B9A1F0FE}"/>
    <dgm:cxn modelId="{DDCF9071-0997-4983-A3B1-83B1970AF65D}" type="presOf" srcId="{5A117241-BCB5-419A-A40D-F0A8927827CD}" destId="{2FA3ED6A-ADB5-4E7D-9817-1124EC12811C}" srcOrd="0" destOrd="4" presId="urn:microsoft.com/office/officeart/2005/8/layout/hList1"/>
    <dgm:cxn modelId="{7B9493E8-E90A-46A1-998D-86C15A52E585}" type="presOf" srcId="{E8330F0A-22B6-4BF8-B946-1F1320ECD0CA}" destId="{B8E7A060-2E6B-4CE6-815D-E0486D7F5008}" srcOrd="0" destOrd="2" presId="urn:microsoft.com/office/officeart/2005/8/layout/hList1"/>
    <dgm:cxn modelId="{420E778C-1F20-4124-9B6D-8490253DBF93}" type="presOf" srcId="{F28C0C47-9582-4B48-8EAA-76D7232E7B1F}" destId="{AE582642-323B-4CCB-966A-80BDCF04B9D6}" srcOrd="0" destOrd="0" presId="urn:microsoft.com/office/officeart/2005/8/layout/hList1"/>
    <dgm:cxn modelId="{0A5ECB23-9389-4800-AF42-71567DB68F2B}" srcId="{40496459-5972-4DAF-81A1-8E01EDEB4489}" destId="{B20B15E9-BE6E-4088-84BC-32B2FD9F16E6}" srcOrd="1" destOrd="0" parTransId="{A7DBDD71-09F1-4ED1-815F-A27C05EFB652}" sibTransId="{779C9D23-94A1-490D-8244-9E616BC830FF}"/>
    <dgm:cxn modelId="{C8C31DD3-9612-4793-9BCB-5990B3DC9101}" type="presOf" srcId="{087E1C00-581D-402D-B79E-80A3B395A0D2}" destId="{21ED6295-83C9-4FCA-B024-A9D1B78FBFC8}" srcOrd="0" destOrd="6" presId="urn:microsoft.com/office/officeart/2005/8/layout/hList1"/>
    <dgm:cxn modelId="{7D8C5FC6-2480-4010-B900-7FD0AC8E4972}" srcId="{A8217845-522A-441B-9551-97174071A534}" destId="{1898BCB8-357C-49ED-BF7E-8D611FC28701}" srcOrd="6" destOrd="0" parTransId="{8C4DF5C7-29BB-4D08-944D-EA48017B6264}" sibTransId="{1AB0E538-2A45-406E-A2DA-B73108967F58}"/>
    <dgm:cxn modelId="{4FC18A29-4648-4968-9B40-653B70405F41}" srcId="{F28C0C47-9582-4B48-8EAA-76D7232E7B1F}" destId="{F3991B65-70DB-4AF3-B7CF-A788A5CB9D9F}" srcOrd="0" destOrd="0" parTransId="{58793F71-3AED-4662-8625-A271D6E6E95A}" sibTransId="{127357A9-582F-4B53-9C91-63EEF17FC1A5}"/>
    <dgm:cxn modelId="{3A4BE94C-E446-4E1F-970A-85AFA8EC176B}" srcId="{40496459-5972-4DAF-81A1-8E01EDEB4489}" destId="{BF28FD51-9A80-4C8C-81B0-1E8C41C5A1A0}" srcOrd="2" destOrd="0" parTransId="{D8349747-720C-459F-8F8F-201862190B9F}" sibTransId="{997FA629-1D30-419C-BCD1-5B009DEB496A}"/>
    <dgm:cxn modelId="{9FDF3CF1-59FC-44AE-A26A-4851FEE9A0A0}" srcId="{2BA2C8DB-8B5E-4507-9656-68F0C90F4021}" destId="{F28C0C47-9582-4B48-8EAA-76D7232E7B1F}" srcOrd="3" destOrd="0" parTransId="{FAAFA0F8-49B7-4782-8BF6-9E745E162C76}" sibTransId="{816EEA44-A70D-4D79-B1D6-41156F956877}"/>
    <dgm:cxn modelId="{F627B330-7152-4873-ADB8-1C3A5294F42C}" type="presOf" srcId="{7F6BE6A3-FCCE-4E26-843C-CC843CD5AD5A}" destId="{C8B557A0-A2D4-437A-A2D4-C37CC35B35AF}" srcOrd="0" destOrd="0" presId="urn:microsoft.com/office/officeart/2005/8/layout/hList1"/>
    <dgm:cxn modelId="{77450873-4822-4B4A-9B9E-580FBAB981BA}" type="presOf" srcId="{42101F99-9ED9-4F13-A202-CF08A11E574B}" destId="{2FA3ED6A-ADB5-4E7D-9817-1124EC12811C}" srcOrd="0" destOrd="8" presId="urn:microsoft.com/office/officeart/2005/8/layout/hList1"/>
    <dgm:cxn modelId="{8371F3DA-9BAB-4A90-9748-69DDEF2AC87E}" srcId="{F28C0C47-9582-4B48-8EAA-76D7232E7B1F}" destId="{E8330F0A-22B6-4BF8-B946-1F1320ECD0CA}" srcOrd="2" destOrd="0" parTransId="{119C52F2-3DA6-473C-9C2C-246EC0CC554E}" sibTransId="{0B885FF5-06DA-48DC-9E68-AFFC9224932C}"/>
    <dgm:cxn modelId="{60939488-77A3-401E-89DD-C174925C8F42}" srcId="{A8217845-522A-441B-9551-97174071A534}" destId="{D6108FA6-3DF6-4393-B034-127F9B419C14}" srcOrd="3" destOrd="0" parTransId="{C1CAF9EA-8C6C-4354-94E2-E94A3EF658E6}" sibTransId="{F7D11665-4613-42F8-9B8D-4C4A34D7C616}"/>
    <dgm:cxn modelId="{41C1B189-E155-43B6-AA4E-F96387C23533}" srcId="{A8217845-522A-441B-9551-97174071A534}" destId="{0FD75E96-51F3-44E9-A326-7B71015C1390}" srcOrd="4" destOrd="0" parTransId="{E343A7DD-9560-4832-AEA5-1852777DAA41}" sibTransId="{FE1EF6D0-C82A-4F77-B1BB-7841BA14F319}"/>
    <dgm:cxn modelId="{8A05FE4B-E2F6-47AB-AD2E-A1840C32A5C4}" srcId="{A8217845-522A-441B-9551-97174071A534}" destId="{4D8387D7-34FB-4178-9111-B737634A09C8}" srcOrd="5" destOrd="0" parTransId="{A2D23402-A87F-40B4-8CC2-A180728D9740}" sibTransId="{D6706C19-4776-4351-8D62-67AAA29F7951}"/>
    <dgm:cxn modelId="{D7183E7C-5EBF-4714-9FCF-995A254D9B78}" type="presOf" srcId="{E89BA51D-B27D-4578-9C49-04D8B5DA80B0}" destId="{B8E7A060-2E6B-4CE6-815D-E0486D7F5008}" srcOrd="0" destOrd="5" presId="urn:microsoft.com/office/officeart/2005/8/layout/hList1"/>
    <dgm:cxn modelId="{0C6600C7-5DAB-4B07-8C8C-E9AC20A27A39}" type="presOf" srcId="{A4B760C8-BA05-4EF3-A659-0BA28134C012}" destId="{988900E0-9875-4810-BC26-B9F946FFE97B}" srcOrd="0" destOrd="8" presId="urn:microsoft.com/office/officeart/2005/8/layout/hList1"/>
    <dgm:cxn modelId="{147936B5-3077-417F-AC36-0B175C37529A}" srcId="{A8217845-522A-441B-9551-97174071A534}" destId="{73C3C025-33F0-48CA-964E-6BAE43C40841}" srcOrd="7" destOrd="0" parTransId="{196A2474-59CA-40C3-A6C2-9F4A900A51E6}" sibTransId="{5757FB67-4684-401F-A63D-291CB1BF0439}"/>
    <dgm:cxn modelId="{3BAC2EDC-98D0-4749-BAAB-9746B0713903}" type="presOf" srcId="{6D148608-C724-4C90-B26A-DDD4172FA15C}" destId="{2FA3ED6A-ADB5-4E7D-9817-1124EC12811C}" srcOrd="0" destOrd="7" presId="urn:microsoft.com/office/officeart/2005/8/layout/hList1"/>
    <dgm:cxn modelId="{E5677B45-B638-4BB9-9138-33DD5C703F43}" srcId="{A8217845-522A-441B-9551-97174071A534}" destId="{6F32BDF8-BD21-4FAB-A4E6-132D63E2C611}" srcOrd="12" destOrd="0" parTransId="{EBC01824-5473-49AA-B0D3-4175890BCA09}" sibTransId="{E7426C56-7A9C-42A2-9706-1BCA8434D936}"/>
    <dgm:cxn modelId="{47BF8D13-19C0-4399-9DFE-165E24A9D04B}" type="presOf" srcId="{BF28FD51-9A80-4C8C-81B0-1E8C41C5A1A0}" destId="{2FA3ED6A-ADB5-4E7D-9817-1124EC12811C}" srcOrd="0" destOrd="2" presId="urn:microsoft.com/office/officeart/2005/8/layout/hList1"/>
    <dgm:cxn modelId="{49107372-77B5-47FF-987A-6A58ACDA83EB}" srcId="{7F6BE6A3-FCCE-4E26-843C-CC843CD5AD5A}" destId="{3D97FE75-8FA4-4ABB-8675-93CFA29D36C9}" srcOrd="7" destOrd="0" parTransId="{2A21CE6D-FF3E-4101-9E0C-6B47766BCFA0}" sibTransId="{0A71AB13-0D3B-41C4-A723-E2151BC4CD11}"/>
    <dgm:cxn modelId="{2DDD6276-71B6-4056-9037-9DF19CCFD689}" srcId="{40496459-5972-4DAF-81A1-8E01EDEB4489}" destId="{4C91FD3C-B208-4C3C-954B-A9938DA182A3}" srcOrd="3" destOrd="0" parTransId="{18BAF531-0CEA-45F0-9884-E1ACAF12BC1A}" sibTransId="{911CA484-7FF3-4D66-9252-371E67D9C820}"/>
    <dgm:cxn modelId="{C5EE80F0-4526-4177-B4FE-325C5CFE1EBE}" srcId="{A8217845-522A-441B-9551-97174071A534}" destId="{12C52C13-128F-493F-B365-3F313510DDA8}" srcOrd="10" destOrd="0" parTransId="{117AD0EC-38EF-454D-AC1A-9AADF7AFAB9B}" sibTransId="{110D71BC-3F43-403B-AFF0-0536EC4E4A35}"/>
    <dgm:cxn modelId="{C355E4E8-F47C-4B48-A9E9-FC942798C59A}" srcId="{40496459-5972-4DAF-81A1-8E01EDEB4489}" destId="{5A117241-BCB5-419A-A40D-F0A8927827CD}" srcOrd="4" destOrd="0" parTransId="{0EA2CE59-3E66-4280-8848-9976828C4D93}" sibTransId="{7AAD565B-33EA-4B81-8D67-F16A9EE8ACF4}"/>
    <dgm:cxn modelId="{19A4B010-D4C8-4E87-8CC3-26B08D591473}" srcId="{F28C0C47-9582-4B48-8EAA-76D7232E7B1F}" destId="{E89BA51D-B27D-4578-9C49-04D8B5DA80B0}" srcOrd="5" destOrd="0" parTransId="{C67DD744-1226-4FE7-8D61-9B99F3A0C295}" sibTransId="{B3C8FFA6-7D8B-41B4-9330-2903E7195F82}"/>
    <dgm:cxn modelId="{1682B36D-2902-4436-BA3A-E4A29A7BD225}" type="presOf" srcId="{19AF6810-93B4-4E4C-9919-E3AB03EEF30D}" destId="{988900E0-9875-4810-BC26-B9F946FFE97B}" srcOrd="0" destOrd="9" presId="urn:microsoft.com/office/officeart/2005/8/layout/hList1"/>
    <dgm:cxn modelId="{A1A95E3D-C9A0-4BE9-A86D-8D51A570A887}" type="presOf" srcId="{2CEBEA62-8233-447F-92DE-3D26A91D480B}" destId="{21ED6295-83C9-4FCA-B024-A9D1B78FBFC8}" srcOrd="0" destOrd="0" presId="urn:microsoft.com/office/officeart/2005/8/layout/hList1"/>
    <dgm:cxn modelId="{465E1E1E-9C50-4C39-9394-BA6C2ECA4452}" type="presOf" srcId="{F9C53ED4-BDAF-4D12-9A0B-5E5B1F374CED}" destId="{988900E0-9875-4810-BC26-B9F946FFE97B}" srcOrd="0" destOrd="2" presId="urn:microsoft.com/office/officeart/2005/8/layout/hList1"/>
    <dgm:cxn modelId="{49D109F1-8A35-4CD5-AD04-3CFF80FAC29C}" srcId="{7F6BE6A3-FCCE-4E26-843C-CC843CD5AD5A}" destId="{96CC5026-C9E0-4469-A014-A708FAC2F67D}" srcOrd="2" destOrd="0" parTransId="{84F66BC9-E28A-4AD4-A532-F788F7D7F11E}" sibTransId="{00FF479C-DB74-4E9F-98C9-A8126FBCDB85}"/>
    <dgm:cxn modelId="{5E99E2D0-E49E-41F9-9D30-AB864841098A}" srcId="{7F6BE6A3-FCCE-4E26-843C-CC843CD5AD5A}" destId="{CAB599D8-2C3F-4F17-B479-4CCCBE8E7DF4}" srcOrd="3" destOrd="0" parTransId="{CC7F6141-38F4-45D0-9C9A-9B3F1BEA6AAB}" sibTransId="{CBD8531E-814A-4CBB-AD4F-E5BEDE438C12}"/>
    <dgm:cxn modelId="{B2768D9C-6D81-47B1-B58A-BCDA114A7D20}" type="presOf" srcId="{75F196CC-21CE-4E21-9066-DCABEADF8536}" destId="{B8E7A060-2E6B-4CE6-815D-E0486D7F5008}" srcOrd="0" destOrd="3" presId="urn:microsoft.com/office/officeart/2005/8/layout/hList1"/>
    <dgm:cxn modelId="{E07308A4-A6BB-4827-BB58-03117C262D39}" type="presOf" srcId="{B20B15E9-BE6E-4088-84BC-32B2FD9F16E6}" destId="{2FA3ED6A-ADB5-4E7D-9817-1124EC12811C}" srcOrd="0" destOrd="1" presId="urn:microsoft.com/office/officeart/2005/8/layout/hList1"/>
    <dgm:cxn modelId="{1F77892D-16A0-4AC3-AE9B-1F9B97EDF023}" srcId="{7F6BE6A3-FCCE-4E26-843C-CC843CD5AD5A}" destId="{4BB6DC49-57D6-4748-9501-027F15A18814}" srcOrd="4" destOrd="0" parTransId="{2BF40037-A4D7-4FE0-B1A1-3AA31C4751E2}" sibTransId="{7C8FF7D6-2763-455D-B2F3-3F16F942932F}"/>
    <dgm:cxn modelId="{258B4D2F-8E8F-4FDE-9A05-92288098A4E3}" srcId="{A8217845-522A-441B-9551-97174071A534}" destId="{F9C53ED4-BDAF-4D12-9A0B-5E5B1F374CED}" srcOrd="2" destOrd="0" parTransId="{4D41D824-5853-4CDE-BF11-06013D6BC887}" sibTransId="{CDB4C927-817C-4469-AD9B-4F7F89BADC16}"/>
    <dgm:cxn modelId="{922605C3-2D6D-484F-ACFC-5D432F7EE395}" srcId="{2BA2C8DB-8B5E-4507-9656-68F0C90F4021}" destId="{40496459-5972-4DAF-81A1-8E01EDEB4489}" srcOrd="1" destOrd="0" parTransId="{4E5EBBBD-9395-4E46-AE67-D6D74A901302}" sibTransId="{A000F66D-8695-429B-9FEC-B7FEF9112ED9}"/>
    <dgm:cxn modelId="{5A12F561-F5DE-4178-B538-BFE1F89CB916}" type="presOf" srcId="{40496459-5972-4DAF-81A1-8E01EDEB4489}" destId="{0C987F51-A8A2-44A0-8C24-22A0182B9577}" srcOrd="0" destOrd="0" presId="urn:microsoft.com/office/officeart/2005/8/layout/hList1"/>
    <dgm:cxn modelId="{3A99D664-B215-42B3-A257-BA722AA06E06}" srcId="{2BA2C8DB-8B5E-4507-9656-68F0C90F4021}" destId="{7F6BE6A3-FCCE-4E26-843C-CC843CD5AD5A}" srcOrd="0" destOrd="0" parTransId="{6C8546B9-8F16-46C3-8E28-1DFC431048CD}" sibTransId="{61977369-2EE3-4D81-A530-A6F3F970D267}"/>
    <dgm:cxn modelId="{08200107-5C7C-4664-9D66-684C4168600D}" type="presOf" srcId="{4BB6DC49-57D6-4748-9501-027F15A18814}" destId="{21ED6295-83C9-4FCA-B024-A9D1B78FBFC8}" srcOrd="0" destOrd="4" presId="urn:microsoft.com/office/officeart/2005/8/layout/hList1"/>
    <dgm:cxn modelId="{90052F25-7CE8-4D66-B526-05F895E94116}" type="presOf" srcId="{4C91FD3C-B208-4C3C-954B-A9938DA182A3}" destId="{2FA3ED6A-ADB5-4E7D-9817-1124EC12811C}" srcOrd="0" destOrd="3" presId="urn:microsoft.com/office/officeart/2005/8/layout/hList1"/>
    <dgm:cxn modelId="{A8CA48F3-43E2-45CB-90DF-432CEBF38A3B}" srcId="{A8217845-522A-441B-9551-97174071A534}" destId="{C9A303AB-4F30-4D44-B49B-32E815AE02B7}" srcOrd="0" destOrd="0" parTransId="{56DBC436-38EF-4DD4-9EA0-D4938FF49350}" sibTransId="{D1CE86BF-6F76-425B-9D3F-F462C8ED320D}"/>
    <dgm:cxn modelId="{A9A5E984-E07C-4A9A-8EA7-7CC91E43ABBC}" srcId="{40496459-5972-4DAF-81A1-8E01EDEB4489}" destId="{6D148608-C724-4C90-B26A-DDD4172FA15C}" srcOrd="7" destOrd="0" parTransId="{B1042008-0C41-4131-BF85-DEFACE4AC376}" sibTransId="{838B852B-8857-4E44-AEE9-F3EEF987A66F}"/>
    <dgm:cxn modelId="{5F763006-26DD-40E9-AD9F-EE01F75397CA}" type="presOf" srcId="{96CC5026-C9E0-4469-A014-A708FAC2F67D}" destId="{21ED6295-83C9-4FCA-B024-A9D1B78FBFC8}" srcOrd="0" destOrd="2" presId="urn:microsoft.com/office/officeart/2005/8/layout/hList1"/>
    <dgm:cxn modelId="{726813A2-73A8-46B9-A9AE-E253372B1345}" type="presOf" srcId="{EDEEF0E0-8163-48F1-9F39-D32E38BAEA85}" destId="{B8E7A060-2E6B-4CE6-815D-E0486D7F5008}" srcOrd="0" destOrd="1" presId="urn:microsoft.com/office/officeart/2005/8/layout/hList1"/>
    <dgm:cxn modelId="{C69CAAA0-AF2A-4147-B77D-9EE68AD4138B}" srcId="{A8217845-522A-441B-9551-97174071A534}" destId="{A4B760C8-BA05-4EF3-A659-0BA28134C012}" srcOrd="8" destOrd="0" parTransId="{C44791F7-CDF7-425E-A8C6-9E210E6D3F1E}" sibTransId="{6A69CF59-7DC9-4C84-A005-7DDA1701F75B}"/>
    <dgm:cxn modelId="{E1341103-D303-475B-8E1D-E99D8C397CBD}" type="presOf" srcId="{F938807D-E00E-4A6D-81D4-6E5A7135A882}" destId="{988900E0-9875-4810-BC26-B9F946FFE97B}" srcOrd="0" destOrd="11" presId="urn:microsoft.com/office/officeart/2005/8/layout/hList1"/>
    <dgm:cxn modelId="{10315CEC-A4C1-4FA3-8AEA-20CCF6AE2CAF}" type="presOf" srcId="{013323C7-800E-440E-BE4B-6728F2385E60}" destId="{21ED6295-83C9-4FCA-B024-A9D1B78FBFC8}" srcOrd="0" destOrd="5" presId="urn:microsoft.com/office/officeart/2005/8/layout/hList1"/>
    <dgm:cxn modelId="{1BAE647C-D48B-4339-9072-E9BCCD39F8EE}" type="presOf" srcId="{B5BD9864-5D3E-4107-A346-3369FB86BFCD}" destId="{B8E7A060-2E6B-4CE6-815D-E0486D7F5008}" srcOrd="0" destOrd="4" presId="urn:microsoft.com/office/officeart/2005/8/layout/hList1"/>
    <dgm:cxn modelId="{A7AD74A8-1F15-464A-BA5C-DA08D1C91CAB}" type="presOf" srcId="{6F32BDF8-BD21-4FAB-A4E6-132D63E2C611}" destId="{988900E0-9875-4810-BC26-B9F946FFE97B}" srcOrd="0" destOrd="12" presId="urn:microsoft.com/office/officeart/2005/8/layout/hList1"/>
    <dgm:cxn modelId="{043ABEC0-A4CB-4BCC-A9D6-3C22A7D85866}" type="presOf" srcId="{C9A303AB-4F30-4D44-B49B-32E815AE02B7}" destId="{988900E0-9875-4810-BC26-B9F946FFE97B}" srcOrd="0" destOrd="0" presId="urn:microsoft.com/office/officeart/2005/8/layout/hList1"/>
    <dgm:cxn modelId="{782F1448-FD8A-48C5-BAC2-46ECEACE22EC}" srcId="{A8217845-522A-441B-9551-97174071A534}" destId="{19AF6810-93B4-4E4C-9919-E3AB03EEF30D}" srcOrd="9" destOrd="0" parTransId="{AFDFB4FA-D9AA-40E7-9DED-75FE9963DD92}" sibTransId="{CE906D22-7E4D-4E00-8DB9-EE71774853A5}"/>
    <dgm:cxn modelId="{0486E02C-FC47-4456-9DFB-3B1B7BFED2E3}" srcId="{40496459-5972-4DAF-81A1-8E01EDEB4489}" destId="{C2594EED-5D0A-4267-8F9B-60C7BAA57865}" srcOrd="6" destOrd="0" parTransId="{ED391579-7750-4FFE-BA47-83BF22F31176}" sibTransId="{66268385-5D48-4DDC-9BB4-28449AFD3921}"/>
    <dgm:cxn modelId="{4680DF3F-1E71-43C7-9CD7-BFD19CFCB8B9}" srcId="{40496459-5972-4DAF-81A1-8E01EDEB4489}" destId="{1D4EC057-CDFB-44CC-B87F-EFB9412734B5}" srcOrd="0" destOrd="0" parTransId="{33BFCFBB-B30A-40B3-B508-E6A2EBDB5C1E}" sibTransId="{0AF71D99-6CB5-4787-894F-5D38FA2E5F70}"/>
    <dgm:cxn modelId="{FFF928D5-3BAD-4F9C-A6EA-56504DF599E0}" srcId="{F28C0C47-9582-4B48-8EAA-76D7232E7B1F}" destId="{75F196CC-21CE-4E21-9066-DCABEADF8536}" srcOrd="3" destOrd="0" parTransId="{B481C35A-03DF-4278-8FFD-9C1298A418D9}" sibTransId="{AD5616FF-32BA-4B5E-8623-07EA935B0B3E}"/>
    <dgm:cxn modelId="{3FCA90C3-F0D9-4CF5-8EAD-624F7F258128}" srcId="{7F6BE6A3-FCCE-4E26-843C-CC843CD5AD5A}" destId="{BD5B9503-C51F-4108-AD35-CC8F57506ECC}" srcOrd="1" destOrd="0" parTransId="{BF5D506F-79A6-45CA-BEDB-49801D62D3B5}" sibTransId="{894FFBF4-A1D2-4384-BC7D-BC9B1B65D173}"/>
    <dgm:cxn modelId="{765E1A48-282A-4907-B9B5-732EE1063191}" type="presOf" srcId="{4D8387D7-34FB-4178-9111-B737634A09C8}" destId="{988900E0-9875-4810-BC26-B9F946FFE97B}" srcOrd="0" destOrd="5" presId="urn:microsoft.com/office/officeart/2005/8/layout/hList1"/>
    <dgm:cxn modelId="{29485FCA-48FD-406F-A8BE-3F35F13B59FA}" type="presOf" srcId="{C2594EED-5D0A-4267-8F9B-60C7BAA57865}" destId="{2FA3ED6A-ADB5-4E7D-9817-1124EC12811C}" srcOrd="0" destOrd="6" presId="urn:microsoft.com/office/officeart/2005/8/layout/hList1"/>
    <dgm:cxn modelId="{0B37ED49-4B41-402F-BA7B-280193311297}" type="presOf" srcId="{A8217845-522A-441B-9551-97174071A534}" destId="{B6853906-49B4-41FC-8A13-4C027F45C34C}" srcOrd="0" destOrd="0" presId="urn:microsoft.com/office/officeart/2005/8/layout/hList1"/>
    <dgm:cxn modelId="{7BD0D8B5-8DE4-4DDC-8741-51588228ED83}" srcId="{7F6BE6A3-FCCE-4E26-843C-CC843CD5AD5A}" destId="{087E1C00-581D-402D-B79E-80A3B395A0D2}" srcOrd="6" destOrd="0" parTransId="{B6BAB039-5CD0-4762-AD1C-2B6713450111}" sibTransId="{48DE632C-9FFF-49D3-B50A-12CC9DE36CF5}"/>
    <dgm:cxn modelId="{74FD0BFA-523F-4FC7-BEBA-B06C0B25D737}" srcId="{40496459-5972-4DAF-81A1-8E01EDEB4489}" destId="{30B2ADF3-853A-4965-891F-AE15FAD1E2C8}" srcOrd="5" destOrd="0" parTransId="{08F3718C-63BC-46AC-A61F-1DEAA7886FCF}" sibTransId="{2FB59CFE-1271-4D97-B12C-D6521772D66B}"/>
    <dgm:cxn modelId="{98F52F55-9867-4A1F-B2B8-0E9C860AC6A8}" type="presParOf" srcId="{4EB184FF-BBFD-47E0-8F1B-790424A52459}" destId="{92DE131B-6A11-444B-AE1E-685CD0401B9D}" srcOrd="0" destOrd="0" presId="urn:microsoft.com/office/officeart/2005/8/layout/hList1"/>
    <dgm:cxn modelId="{9851B06F-7B41-4E8F-A9A5-7D16572958E6}" type="presParOf" srcId="{92DE131B-6A11-444B-AE1E-685CD0401B9D}" destId="{C8B557A0-A2D4-437A-A2D4-C37CC35B35AF}" srcOrd="0" destOrd="0" presId="urn:microsoft.com/office/officeart/2005/8/layout/hList1"/>
    <dgm:cxn modelId="{095B9B30-62E8-4403-A1E2-8DC784F72239}" type="presParOf" srcId="{92DE131B-6A11-444B-AE1E-685CD0401B9D}" destId="{21ED6295-83C9-4FCA-B024-A9D1B78FBFC8}" srcOrd="1" destOrd="0" presId="urn:microsoft.com/office/officeart/2005/8/layout/hList1"/>
    <dgm:cxn modelId="{4035131B-C449-4C6E-9ED8-0A22518F124B}" type="presParOf" srcId="{4EB184FF-BBFD-47E0-8F1B-790424A52459}" destId="{A4A54326-3703-44E7-A759-AB472B20335A}" srcOrd="1" destOrd="0" presId="urn:microsoft.com/office/officeart/2005/8/layout/hList1"/>
    <dgm:cxn modelId="{30C48401-3B5D-4C8F-A317-7E52F3266E03}" type="presParOf" srcId="{4EB184FF-BBFD-47E0-8F1B-790424A52459}" destId="{089860AA-32ED-4EDE-800E-0A8BEC0DDABD}" srcOrd="2" destOrd="0" presId="urn:microsoft.com/office/officeart/2005/8/layout/hList1"/>
    <dgm:cxn modelId="{EC2617F1-2E74-4444-B430-3557942E940D}" type="presParOf" srcId="{089860AA-32ED-4EDE-800E-0A8BEC0DDABD}" destId="{0C987F51-A8A2-44A0-8C24-22A0182B9577}" srcOrd="0" destOrd="0" presId="urn:microsoft.com/office/officeart/2005/8/layout/hList1"/>
    <dgm:cxn modelId="{3DB2A00D-0AE4-433C-9EF5-95E88633618E}" type="presParOf" srcId="{089860AA-32ED-4EDE-800E-0A8BEC0DDABD}" destId="{2FA3ED6A-ADB5-4E7D-9817-1124EC12811C}" srcOrd="1" destOrd="0" presId="urn:microsoft.com/office/officeart/2005/8/layout/hList1"/>
    <dgm:cxn modelId="{3E2E347A-2A07-42DE-85C9-9110B6B12FB6}" type="presParOf" srcId="{4EB184FF-BBFD-47E0-8F1B-790424A52459}" destId="{525D3B7E-9596-4B47-8654-D23E23381323}" srcOrd="3" destOrd="0" presId="urn:microsoft.com/office/officeart/2005/8/layout/hList1"/>
    <dgm:cxn modelId="{F3B6EBC8-1408-434B-8468-26D5AA4ADFE1}" type="presParOf" srcId="{4EB184FF-BBFD-47E0-8F1B-790424A52459}" destId="{7769A572-4F07-41D1-8B8F-B6E5F13F316F}" srcOrd="4" destOrd="0" presId="urn:microsoft.com/office/officeart/2005/8/layout/hList1"/>
    <dgm:cxn modelId="{AB548044-2C23-4560-906E-222B46A9ABAC}" type="presParOf" srcId="{7769A572-4F07-41D1-8B8F-B6E5F13F316F}" destId="{B6853906-49B4-41FC-8A13-4C027F45C34C}" srcOrd="0" destOrd="0" presId="urn:microsoft.com/office/officeart/2005/8/layout/hList1"/>
    <dgm:cxn modelId="{DEFBD8D2-6608-43A6-962F-69E6109D39A7}" type="presParOf" srcId="{7769A572-4F07-41D1-8B8F-B6E5F13F316F}" destId="{988900E0-9875-4810-BC26-B9F946FFE97B}" srcOrd="1" destOrd="0" presId="urn:microsoft.com/office/officeart/2005/8/layout/hList1"/>
    <dgm:cxn modelId="{22DA7536-9DA2-4BA6-97B3-F762CA249521}" type="presParOf" srcId="{4EB184FF-BBFD-47E0-8F1B-790424A52459}" destId="{13385DD5-CF2D-4691-A5BE-D124CCC364EC}" srcOrd="5" destOrd="0" presId="urn:microsoft.com/office/officeart/2005/8/layout/hList1"/>
    <dgm:cxn modelId="{52B85603-5FEF-4943-B5E8-BA351211CD5C}" type="presParOf" srcId="{4EB184FF-BBFD-47E0-8F1B-790424A52459}" destId="{6E5495C2-9871-4BA0-90A1-0BEFB76C35DB}" srcOrd="6" destOrd="0" presId="urn:microsoft.com/office/officeart/2005/8/layout/hList1"/>
    <dgm:cxn modelId="{788DEEDB-4774-4E1C-9C37-0CFBE86E10DF}" type="presParOf" srcId="{6E5495C2-9871-4BA0-90A1-0BEFB76C35DB}" destId="{AE582642-323B-4CCB-966A-80BDCF04B9D6}" srcOrd="0" destOrd="0" presId="urn:microsoft.com/office/officeart/2005/8/layout/hList1"/>
    <dgm:cxn modelId="{6F384427-8D87-4215-A566-295E0A591279}" type="presParOf" srcId="{6E5495C2-9871-4BA0-90A1-0BEFB76C35DB}" destId="{B8E7A060-2E6B-4CE6-815D-E0486D7F5008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14D7E5-7D24-4EF5-8BAF-4C2C5C619DA6}">
      <dsp:nvSpPr>
        <dsp:cNvPr id="0" name=""/>
        <dsp:cNvSpPr/>
      </dsp:nvSpPr>
      <dsp:spPr>
        <a:xfrm>
          <a:off x="3858" y="443638"/>
          <a:ext cx="2320744" cy="2872923"/>
        </a:xfrm>
        <a:prstGeom prst="roundRect">
          <a:avLst>
            <a:gd name="adj" fmla="val 5000"/>
          </a:avLst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accent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9154" rIns="115570" bIns="0" numCol="1" spcCol="1270" anchor="t" anchorCtr="0">
          <a:noAutofit/>
        </a:bodyPr>
        <a:lstStyle/>
        <a:p>
          <a:pPr lvl="0" algn="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600" b="1" i="1" kern="1200" dirty="0"/>
            <a:t>Dati preliminari</a:t>
          </a:r>
          <a:endParaRPr lang="en-US" sz="2600" b="1" i="1" kern="1200" dirty="0"/>
        </a:p>
      </dsp:txBody>
      <dsp:txXfrm rot="16200000">
        <a:off x="-941966" y="1389462"/>
        <a:ext cx="2355797" cy="464148"/>
      </dsp:txXfrm>
    </dsp:sp>
    <dsp:sp modelId="{7CD3AA90-DEFF-446B-952A-01E687770ED1}">
      <dsp:nvSpPr>
        <dsp:cNvPr id="0" name=""/>
        <dsp:cNvSpPr/>
      </dsp:nvSpPr>
      <dsp:spPr>
        <a:xfrm>
          <a:off x="468007" y="443638"/>
          <a:ext cx="1728954" cy="2872923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34290" rIns="0" bIns="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Char char="Ø"/>
          </a:pPr>
          <a:endParaRPr lang="it-IT" sz="1000" b="0" i="0" kern="1200" dirty="0" smtClean="0">
            <a:solidFill>
              <a:schemeClr val="tx1"/>
            </a:solidFill>
          </a:endParaRPr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Char char="Ø"/>
          </a:pPr>
          <a:endParaRPr lang="it-IT" sz="1000" b="0" i="0" kern="1200" dirty="0" smtClean="0">
            <a:solidFill>
              <a:schemeClr val="tx1"/>
            </a:solidFill>
          </a:endParaRPr>
        </a:p>
        <a:p>
          <a:pPr lvl="0" algn="just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Char char="Ø"/>
          </a:pPr>
          <a:r>
            <a:rPr lang="it-IT" sz="1000" b="0" i="0" kern="1200" dirty="0" smtClean="0">
              <a:solidFill>
                <a:schemeClr val="tx1"/>
              </a:solidFill>
            </a:rPr>
            <a:t> </a:t>
          </a:r>
          <a:r>
            <a:rPr lang="it-IT" sz="1000" b="0" i="0" kern="1200" dirty="0">
              <a:solidFill>
                <a:schemeClr val="tx1"/>
              </a:solidFill>
            </a:rPr>
            <a:t>Alterazioni nei geni del </a:t>
          </a:r>
          <a:r>
            <a:rPr lang="it-IT" sz="1000" b="0" i="0" kern="1200" dirty="0" smtClean="0">
              <a:solidFill>
                <a:schemeClr val="tx1"/>
              </a:solidFill>
            </a:rPr>
            <a:t>complemento sia in C3G che in IC-MPGN </a:t>
          </a:r>
          <a:r>
            <a:rPr lang="it-IT" sz="1000" b="0" i="0" kern="1200" dirty="0">
              <a:solidFill>
                <a:schemeClr val="tx1"/>
              </a:solidFill>
            </a:rPr>
            <a:t>(20% dei pazienti</a:t>
          </a:r>
          <a:r>
            <a:rPr lang="it-IT" sz="1000" b="0" i="0" kern="1200" dirty="0" smtClean="0">
              <a:solidFill>
                <a:schemeClr val="tx1"/>
              </a:solidFill>
            </a:rPr>
            <a:t>).</a:t>
          </a:r>
          <a:endParaRPr lang="it-IT" sz="1000" b="0" i="0" kern="1200" dirty="0">
            <a:solidFill>
              <a:schemeClr val="tx1"/>
            </a:solidFill>
          </a:endParaRPr>
        </a:p>
        <a:p>
          <a:pPr lvl="0" algn="just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Char char="Ø"/>
          </a:pPr>
          <a:endParaRPr lang="it-IT" sz="1000" b="0" i="0" kern="1200" dirty="0">
            <a:solidFill>
              <a:schemeClr val="tx1"/>
            </a:solidFill>
          </a:endParaRPr>
        </a:p>
        <a:p>
          <a:pPr lvl="0" algn="just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Char char="Ø"/>
          </a:pPr>
          <a:r>
            <a:rPr lang="en-US" sz="1000" b="0" i="0" kern="1200" dirty="0" smtClean="0">
              <a:solidFill>
                <a:schemeClr val="tx1"/>
              </a:solidFill>
            </a:rPr>
            <a:t> 4 cluster </a:t>
          </a:r>
          <a:r>
            <a:rPr lang="en-US" sz="1000" b="0" i="0" kern="1200" dirty="0">
              <a:solidFill>
                <a:schemeClr val="tx1"/>
              </a:solidFill>
            </a:rPr>
            <a:t>di </a:t>
          </a:r>
          <a:r>
            <a:rPr lang="en-US" sz="1000" b="0" i="0" kern="1200" dirty="0" err="1" smtClean="0">
              <a:solidFill>
                <a:schemeClr val="tx1"/>
              </a:solidFill>
            </a:rPr>
            <a:t>pazienti</a:t>
          </a:r>
          <a:r>
            <a:rPr lang="en-US" sz="1000" b="0" i="0" kern="1200" dirty="0" smtClean="0">
              <a:solidFill>
                <a:schemeClr val="tx1"/>
              </a:solidFill>
            </a:rPr>
            <a:t> </a:t>
          </a:r>
          <a:r>
            <a:rPr lang="en-US" sz="1000" b="0" i="0" kern="1200" dirty="0" err="1" smtClean="0">
              <a:solidFill>
                <a:schemeClr val="tx1"/>
              </a:solidFill>
            </a:rPr>
            <a:t>caratterizzati</a:t>
          </a:r>
          <a:r>
            <a:rPr lang="en-US" sz="1000" b="0" i="0" kern="1200" dirty="0" smtClean="0">
              <a:solidFill>
                <a:schemeClr val="tx1"/>
              </a:solidFill>
            </a:rPr>
            <a:t> da </a:t>
          </a:r>
          <a:r>
            <a:rPr lang="en-US" sz="1000" b="0" i="0" kern="1200" dirty="0" err="1">
              <a:solidFill>
                <a:schemeClr val="tx1"/>
              </a:solidFill>
            </a:rPr>
            <a:t>attivazione</a:t>
          </a:r>
          <a:r>
            <a:rPr lang="en-US" sz="1000" b="0" i="0" kern="1200" dirty="0">
              <a:solidFill>
                <a:schemeClr val="tx1"/>
              </a:solidFill>
            </a:rPr>
            <a:t> del </a:t>
          </a:r>
          <a:r>
            <a:rPr lang="en-US" sz="1000" b="0" i="0" kern="1200" dirty="0" err="1">
              <a:solidFill>
                <a:schemeClr val="tx1"/>
              </a:solidFill>
            </a:rPr>
            <a:t>complemento</a:t>
          </a:r>
          <a:r>
            <a:rPr lang="en-US" sz="1000" b="0" i="0" kern="1200" dirty="0">
              <a:solidFill>
                <a:schemeClr val="tx1"/>
              </a:solidFill>
            </a:rPr>
            <a:t> in </a:t>
          </a:r>
          <a:r>
            <a:rPr lang="en-US" sz="1000" b="0" i="0" kern="1200" dirty="0" err="1">
              <a:solidFill>
                <a:schemeClr val="tx1"/>
              </a:solidFill>
            </a:rPr>
            <a:t>fase</a:t>
          </a:r>
          <a:r>
            <a:rPr lang="en-US" sz="1000" b="0" i="0" kern="1200" dirty="0">
              <a:solidFill>
                <a:schemeClr val="tx1"/>
              </a:solidFill>
            </a:rPr>
            <a:t> </a:t>
          </a:r>
          <a:r>
            <a:rPr lang="en-US" sz="1000" b="0" i="0" kern="1200" dirty="0" err="1">
              <a:solidFill>
                <a:schemeClr val="tx1"/>
              </a:solidFill>
            </a:rPr>
            <a:t>fluida</a:t>
          </a:r>
          <a:r>
            <a:rPr lang="en-US" sz="1000" b="0" i="0" kern="1200" dirty="0">
              <a:solidFill>
                <a:schemeClr val="tx1"/>
              </a:solidFill>
            </a:rPr>
            <a:t> </a:t>
          </a:r>
          <a:r>
            <a:rPr lang="en-US" sz="1000" b="0" i="0" kern="1200" dirty="0" err="1">
              <a:solidFill>
                <a:schemeClr val="tx1"/>
              </a:solidFill>
            </a:rPr>
            <a:t>oppure</a:t>
          </a:r>
          <a:r>
            <a:rPr lang="en-US" sz="1000" b="0" i="0" kern="1200" dirty="0">
              <a:solidFill>
                <a:schemeClr val="tx1"/>
              </a:solidFill>
            </a:rPr>
            <a:t> in </a:t>
          </a:r>
          <a:r>
            <a:rPr lang="en-US" sz="1000" b="0" i="0" kern="1200" dirty="0" err="1">
              <a:solidFill>
                <a:schemeClr val="tx1"/>
              </a:solidFill>
            </a:rPr>
            <a:t>fase</a:t>
          </a:r>
          <a:r>
            <a:rPr lang="en-US" sz="1000" b="0" i="0" kern="1200" dirty="0">
              <a:solidFill>
                <a:schemeClr val="tx1"/>
              </a:solidFill>
            </a:rPr>
            <a:t> </a:t>
          </a:r>
          <a:r>
            <a:rPr lang="en-US" sz="1000" b="0" i="0" kern="1200" dirty="0" err="1" smtClean="0">
              <a:solidFill>
                <a:schemeClr val="tx1"/>
              </a:solidFill>
            </a:rPr>
            <a:t>solida</a:t>
          </a:r>
          <a:r>
            <a:rPr lang="en-US" sz="1000" b="0" i="0" kern="1200" dirty="0" smtClean="0">
              <a:solidFill>
                <a:schemeClr val="tx1"/>
              </a:solidFill>
            </a:rPr>
            <a:t>.</a:t>
          </a:r>
          <a:endParaRPr lang="en-US" sz="1000" b="0" i="0" kern="1200" dirty="0">
            <a:solidFill>
              <a:schemeClr val="tx1"/>
            </a:solidFill>
          </a:endParaRPr>
        </a:p>
        <a:p>
          <a:pPr lvl="0" algn="just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Char char="Ø"/>
          </a:pPr>
          <a:endParaRPr lang="en-US" sz="1000" b="0" i="0" kern="1200" dirty="0">
            <a:solidFill>
              <a:schemeClr val="tx1"/>
            </a:solidFill>
          </a:endParaRPr>
        </a:p>
        <a:p>
          <a:pPr lvl="0" algn="just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Char char="Ø"/>
          </a:pPr>
          <a:r>
            <a:rPr lang="en-US" sz="1000" b="0" i="0" kern="1200" dirty="0" smtClean="0">
              <a:solidFill>
                <a:schemeClr val="tx1"/>
              </a:solidFill>
            </a:rPr>
            <a:t> </a:t>
          </a:r>
          <a:r>
            <a:rPr lang="en-US" sz="1000" b="0" i="0" kern="1200" dirty="0" err="1" smtClean="0">
              <a:solidFill>
                <a:schemeClr val="tx1"/>
              </a:solidFill>
            </a:rPr>
            <a:t>Mutazioni</a:t>
          </a:r>
          <a:r>
            <a:rPr lang="en-US" sz="1000" b="0" i="0" kern="1200" dirty="0" smtClean="0">
              <a:solidFill>
                <a:schemeClr val="tx1"/>
              </a:solidFill>
            </a:rPr>
            <a:t> </a:t>
          </a:r>
          <a:r>
            <a:rPr lang="en-US" sz="1000" b="0" i="0" kern="1200" dirty="0">
              <a:solidFill>
                <a:schemeClr val="tx1"/>
              </a:solidFill>
            </a:rPr>
            <a:t>in </a:t>
          </a:r>
          <a:r>
            <a:rPr lang="en-US" sz="1000" b="0" i="1" kern="1200" dirty="0" smtClean="0">
              <a:solidFill>
                <a:schemeClr val="tx1"/>
              </a:solidFill>
            </a:rPr>
            <a:t>IQGAP1</a:t>
          </a:r>
          <a:r>
            <a:rPr lang="en-US" sz="1000" b="0" i="0" kern="1200" dirty="0" smtClean="0">
              <a:solidFill>
                <a:schemeClr val="tx1"/>
              </a:solidFill>
            </a:rPr>
            <a:t>, espresso </a:t>
          </a:r>
          <a:r>
            <a:rPr lang="en-US" sz="1000" b="0" i="0" kern="1200" dirty="0" err="1" smtClean="0">
              <a:solidFill>
                <a:schemeClr val="tx1"/>
              </a:solidFill>
            </a:rPr>
            <a:t>nel</a:t>
          </a:r>
          <a:r>
            <a:rPr lang="en-US" sz="1000" b="0" i="0" kern="1200" dirty="0" smtClean="0">
              <a:solidFill>
                <a:schemeClr val="tx1"/>
              </a:solidFill>
            </a:rPr>
            <a:t> </a:t>
          </a:r>
          <a:r>
            <a:rPr lang="en-US" sz="1000" b="0" i="0" kern="1200" dirty="0" err="1" smtClean="0">
              <a:solidFill>
                <a:schemeClr val="tx1"/>
              </a:solidFill>
            </a:rPr>
            <a:t>podocita</a:t>
          </a:r>
          <a:r>
            <a:rPr lang="en-US" sz="1000" b="0" i="0" kern="1200" dirty="0" smtClean="0">
              <a:solidFill>
                <a:schemeClr val="tx1"/>
              </a:solidFill>
            </a:rPr>
            <a:t> e </a:t>
          </a:r>
          <a:r>
            <a:rPr lang="en-US" sz="1000" b="0" i="0" kern="1200" dirty="0" err="1" smtClean="0">
              <a:solidFill>
                <a:schemeClr val="tx1"/>
              </a:solidFill>
            </a:rPr>
            <a:t>apparentemente</a:t>
          </a:r>
          <a:r>
            <a:rPr lang="en-US" sz="1000" b="0" i="0" kern="1200" dirty="0" smtClean="0">
              <a:solidFill>
                <a:schemeClr val="tx1"/>
              </a:solidFill>
            </a:rPr>
            <a:t> non </a:t>
          </a:r>
          <a:r>
            <a:rPr lang="en-US" sz="1000" b="0" i="0" kern="1200" dirty="0" err="1" smtClean="0">
              <a:solidFill>
                <a:schemeClr val="tx1"/>
              </a:solidFill>
            </a:rPr>
            <a:t>correlato</a:t>
          </a:r>
          <a:r>
            <a:rPr lang="en-US" sz="1000" b="0" i="0" kern="1200" dirty="0" smtClean="0">
              <a:solidFill>
                <a:schemeClr val="tx1"/>
              </a:solidFill>
            </a:rPr>
            <a:t> al </a:t>
          </a:r>
          <a:r>
            <a:rPr lang="en-US" sz="1000" b="0" i="0" kern="1200" dirty="0" err="1" smtClean="0">
              <a:solidFill>
                <a:schemeClr val="tx1"/>
              </a:solidFill>
            </a:rPr>
            <a:t>complemento</a:t>
          </a:r>
          <a:r>
            <a:rPr lang="en-US" sz="1000" b="0" i="0" kern="1200" dirty="0" smtClean="0">
              <a:solidFill>
                <a:schemeClr val="tx1"/>
              </a:solidFill>
            </a:rPr>
            <a:t>.</a:t>
          </a:r>
          <a:endParaRPr lang="en-US" sz="1000" b="0" i="0" kern="1200" dirty="0">
            <a:solidFill>
              <a:schemeClr val="tx1"/>
            </a:solidFill>
          </a:endParaRPr>
        </a:p>
      </dsp:txBody>
      <dsp:txXfrm>
        <a:off x="468007" y="443638"/>
        <a:ext cx="1728954" cy="2872923"/>
      </dsp:txXfrm>
    </dsp:sp>
    <dsp:sp modelId="{240F37E2-5B51-42D1-834A-0932C0924036}">
      <dsp:nvSpPr>
        <dsp:cNvPr id="0" name=""/>
        <dsp:cNvSpPr/>
      </dsp:nvSpPr>
      <dsp:spPr>
        <a:xfrm>
          <a:off x="2395640" y="435116"/>
          <a:ext cx="2320744" cy="2894590"/>
        </a:xfrm>
        <a:prstGeom prst="roundRect">
          <a:avLst>
            <a:gd name="adj" fmla="val 5000"/>
          </a:avLst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accent5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9154" rIns="115570" bIns="0" numCol="1" spcCol="1270" anchor="t" anchorCtr="0">
          <a:noAutofit/>
        </a:bodyPr>
        <a:lstStyle/>
        <a:p>
          <a:pPr lvl="0" algn="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600" b="1" i="1" kern="1200" dirty="0"/>
            <a:t>Ipotesi</a:t>
          </a:r>
          <a:endParaRPr lang="en-US" sz="2600" b="1" i="1" kern="1200" dirty="0"/>
        </a:p>
      </dsp:txBody>
      <dsp:txXfrm rot="16200000">
        <a:off x="1440933" y="1389824"/>
        <a:ext cx="2373563" cy="464148"/>
      </dsp:txXfrm>
    </dsp:sp>
    <dsp:sp modelId="{E8C59D79-C3F3-421B-9EFA-4234DE6D3C5C}">
      <dsp:nvSpPr>
        <dsp:cNvPr id="0" name=""/>
        <dsp:cNvSpPr/>
      </dsp:nvSpPr>
      <dsp:spPr>
        <a:xfrm rot="5400000">
          <a:off x="2201174" y="2788122"/>
          <a:ext cx="409296" cy="348111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A3395F-3ED9-4E89-8732-D6E46D75DFF9}">
      <dsp:nvSpPr>
        <dsp:cNvPr id="0" name=""/>
        <dsp:cNvSpPr/>
      </dsp:nvSpPr>
      <dsp:spPr>
        <a:xfrm>
          <a:off x="2859789" y="435116"/>
          <a:ext cx="1728954" cy="2894590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41148" rIns="0" bIns="0" numCol="1" spcCol="1270" anchor="t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FontTx/>
            <a:buChar char="-"/>
          </a:pPr>
          <a:endParaRPr lang="it-IT" sz="1200" kern="1200" dirty="0" smtClean="0">
            <a:solidFill>
              <a:schemeClr val="tx1"/>
            </a:solidFill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FontTx/>
            <a:buChar char="-"/>
          </a:pPr>
          <a:endParaRPr lang="it-IT" sz="1200" kern="1200" dirty="0" smtClean="0">
            <a:solidFill>
              <a:schemeClr val="tx1"/>
            </a:solidFill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FontTx/>
            <a:buChar char="-"/>
          </a:pPr>
          <a:r>
            <a:rPr lang="it-IT" sz="1200" kern="1200" dirty="0" smtClean="0">
              <a:solidFill>
                <a:schemeClr val="tx1"/>
              </a:solidFill>
            </a:rPr>
            <a:t>Le </a:t>
          </a:r>
          <a:r>
            <a:rPr lang="it-IT" sz="1200" kern="1200" dirty="0">
              <a:solidFill>
                <a:schemeClr val="tx1"/>
              </a:solidFill>
            </a:rPr>
            <a:t>alterazioni genetiche hanno </a:t>
          </a:r>
          <a:r>
            <a:rPr lang="it-IT" sz="1200" b="1" kern="1200" dirty="0">
              <a:solidFill>
                <a:schemeClr val="tx1"/>
              </a:solidFill>
            </a:rPr>
            <a:t>effetti eterogenei sull'attivazione del complemento</a:t>
          </a:r>
          <a:r>
            <a:rPr lang="it-IT" sz="1200" kern="1200" dirty="0">
              <a:solidFill>
                <a:schemeClr val="tx1"/>
              </a:solidFill>
            </a:rPr>
            <a:t>, che può avvenire </a:t>
          </a:r>
          <a:r>
            <a:rPr lang="it-IT" sz="1200" kern="1200" dirty="0" smtClean="0">
              <a:solidFill>
                <a:schemeClr val="tx1"/>
              </a:solidFill>
            </a:rPr>
            <a:t>in </a:t>
          </a:r>
          <a:r>
            <a:rPr lang="it-IT" sz="1200" kern="1200" dirty="0">
              <a:solidFill>
                <a:schemeClr val="tx1"/>
              </a:solidFill>
            </a:rPr>
            <a:t>fase fluida </a:t>
          </a:r>
          <a:r>
            <a:rPr lang="it-IT" sz="1200" kern="1200" dirty="0" smtClean="0">
              <a:solidFill>
                <a:schemeClr val="tx1"/>
              </a:solidFill>
            </a:rPr>
            <a:t>o in </a:t>
          </a:r>
          <a:r>
            <a:rPr lang="it-IT" sz="1200" kern="1200" dirty="0">
              <a:solidFill>
                <a:schemeClr val="tx1"/>
              </a:solidFill>
            </a:rPr>
            <a:t>fase solida, </a:t>
          </a:r>
          <a:r>
            <a:rPr lang="it-IT" sz="1200" kern="1200" dirty="0" smtClean="0">
              <a:solidFill>
                <a:schemeClr val="tx1"/>
              </a:solidFill>
            </a:rPr>
            <a:t>determinando </a:t>
          </a:r>
          <a:r>
            <a:rPr lang="it-IT" sz="1200" b="0" kern="1200" dirty="0">
              <a:solidFill>
                <a:schemeClr val="tx1"/>
              </a:solidFill>
            </a:rPr>
            <a:t>anomalie funzionali e strutturali della barriera di filtrazione glomerulare</a:t>
          </a:r>
          <a:r>
            <a:rPr lang="it-IT" sz="1200" kern="1200" dirty="0">
              <a:solidFill>
                <a:schemeClr val="tx1"/>
              </a:solidFill>
            </a:rPr>
            <a:t>.</a:t>
          </a:r>
          <a:endParaRPr lang="en-US" sz="1700" kern="1200" dirty="0">
            <a:solidFill>
              <a:schemeClr val="tx1"/>
            </a:solidFill>
          </a:endParaRPr>
        </a:p>
      </dsp:txBody>
      <dsp:txXfrm>
        <a:off x="2859789" y="435116"/>
        <a:ext cx="1728954" cy="2894590"/>
      </dsp:txXfrm>
    </dsp:sp>
    <dsp:sp modelId="{CB9E161D-A302-426C-9222-87C6E6B8FAD6}">
      <dsp:nvSpPr>
        <dsp:cNvPr id="0" name=""/>
        <dsp:cNvSpPr/>
      </dsp:nvSpPr>
      <dsp:spPr>
        <a:xfrm>
          <a:off x="4798283" y="443638"/>
          <a:ext cx="2320744" cy="2880972"/>
        </a:xfrm>
        <a:prstGeom prst="roundRect">
          <a:avLst>
            <a:gd name="adj" fmla="val 5000"/>
          </a:avLst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accent5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2296" rIns="106680" bIns="0" numCol="1" spcCol="1270" anchor="t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b="1" i="1" kern="1200" dirty="0" smtClean="0">
              <a:solidFill>
                <a:schemeClr val="accent1">
                  <a:lumMod val="50000"/>
                </a:schemeClr>
              </a:solidFill>
            </a:rPr>
            <a:t>OBIETTIVI</a:t>
          </a:r>
          <a:endParaRPr lang="en-US" sz="2400" b="1" i="1" kern="1200" dirty="0">
            <a:solidFill>
              <a:schemeClr val="accent1">
                <a:lumMod val="50000"/>
              </a:schemeClr>
            </a:solidFill>
          </a:endParaRPr>
        </a:p>
      </dsp:txBody>
      <dsp:txXfrm rot="16200000">
        <a:off x="3849159" y="1392762"/>
        <a:ext cx="2362397" cy="464148"/>
      </dsp:txXfrm>
    </dsp:sp>
    <dsp:sp modelId="{7C6E81F3-876F-4654-9214-C8D9DE2C64E3}">
      <dsp:nvSpPr>
        <dsp:cNvPr id="0" name=""/>
        <dsp:cNvSpPr/>
      </dsp:nvSpPr>
      <dsp:spPr>
        <a:xfrm rot="5400000">
          <a:off x="4592043" y="2858709"/>
          <a:ext cx="409296" cy="348111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345E446-FC54-49AB-981E-02AC3A089F2B}">
      <dsp:nvSpPr>
        <dsp:cNvPr id="0" name=""/>
        <dsp:cNvSpPr/>
      </dsp:nvSpPr>
      <dsp:spPr>
        <a:xfrm>
          <a:off x="5262432" y="443638"/>
          <a:ext cx="1728954" cy="2880972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41148" rIns="0" bIns="0" numCol="1" spcCol="1270" anchor="t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  <a:buFont typeface="+mj-lt"/>
            <a:buNone/>
          </a:pPr>
          <a:endParaRPr lang="it-IT" sz="1200" b="0" i="0" kern="1200" cap="all" baseline="0" dirty="0" smtClean="0">
            <a:solidFill>
              <a:schemeClr val="tx1"/>
            </a:solidFill>
            <a:latin typeface="+mn-lt"/>
          </a:endParaRP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  <a:buFont typeface="+mj-lt"/>
            <a:buNone/>
          </a:pPr>
          <a:r>
            <a:rPr lang="it-IT" sz="1200" b="1" i="1" kern="1200" cap="all" baseline="0" dirty="0" smtClean="0">
              <a:solidFill>
                <a:schemeClr val="tx1"/>
              </a:solidFill>
              <a:latin typeface="+mn-lt"/>
            </a:rPr>
            <a:t>Studiare </a:t>
          </a:r>
          <a:r>
            <a:rPr lang="it-IT" sz="1200" b="1" i="1" kern="1200" cap="all" baseline="0" dirty="0">
              <a:solidFill>
                <a:schemeClr val="tx1"/>
              </a:solidFill>
              <a:latin typeface="+mn-lt"/>
            </a:rPr>
            <a:t>i meccanismi </a:t>
          </a:r>
          <a:r>
            <a:rPr lang="it-IT" sz="1200" b="1" i="1" kern="1200" cap="all" baseline="0" dirty="0" smtClean="0">
              <a:solidFill>
                <a:schemeClr val="tx1"/>
              </a:solidFill>
              <a:latin typeface="+mn-lt"/>
            </a:rPr>
            <a:t>molecolari attraverso </a:t>
          </a:r>
          <a:r>
            <a:rPr lang="it-IT" sz="1200" b="1" i="1" kern="1200" cap="all" baseline="0" dirty="0">
              <a:solidFill>
                <a:schemeClr val="tx1"/>
              </a:solidFill>
              <a:latin typeface="+mn-lt"/>
            </a:rPr>
            <a:t>cui le alterazioni genetiche causano </a:t>
          </a:r>
          <a:endParaRPr lang="it-IT" sz="1200" b="1" i="1" kern="1200" cap="all" baseline="0" dirty="0" smtClean="0">
            <a:solidFill>
              <a:schemeClr val="tx1"/>
            </a:solidFill>
            <a:latin typeface="+mn-lt"/>
          </a:endParaRP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  <a:buFont typeface="+mj-lt"/>
            <a:buNone/>
          </a:pPr>
          <a:r>
            <a:rPr lang="it-IT" sz="1200" b="1" i="1" kern="1200" cap="all" baseline="0" dirty="0" smtClean="0">
              <a:solidFill>
                <a:schemeClr val="tx1"/>
              </a:solidFill>
              <a:latin typeface="+mn-lt"/>
            </a:rPr>
            <a:t>IC-MPGN/C3G.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  <a:buFont typeface="+mj-lt"/>
            <a:buNone/>
          </a:pPr>
          <a:endParaRPr lang="it-IT" sz="1200" b="1" i="1" kern="1200" cap="all" baseline="0" dirty="0" smtClean="0">
            <a:solidFill>
              <a:schemeClr val="tx1"/>
            </a:solidFill>
            <a:latin typeface="+mn-lt"/>
          </a:endParaRP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  <a:buFont typeface="+mj-lt"/>
            <a:buNone/>
          </a:pPr>
          <a:r>
            <a:rPr lang="it-IT" sz="1200" b="1" i="1" kern="1200" cap="all" baseline="0" dirty="0" smtClean="0">
              <a:solidFill>
                <a:schemeClr val="tx1"/>
              </a:solidFill>
              <a:latin typeface="+mn-lt"/>
            </a:rPr>
            <a:t>Identificare </a:t>
          </a:r>
          <a:r>
            <a:rPr lang="it-IT" sz="1200" b="1" i="1" kern="1200" cap="all" baseline="0" dirty="0">
              <a:solidFill>
                <a:schemeClr val="tx1"/>
              </a:solidFill>
              <a:latin typeface="+mn-lt"/>
            </a:rPr>
            <a:t>specifici farmaci in grado di proteggere le cellule glomerulari dal danno mediato </a:t>
          </a:r>
          <a:r>
            <a:rPr lang="it-IT" sz="1200" b="1" i="1" kern="1200" cap="all" baseline="0" dirty="0" smtClean="0">
              <a:solidFill>
                <a:schemeClr val="tx1"/>
              </a:solidFill>
              <a:latin typeface="+mn-lt"/>
            </a:rPr>
            <a:t>dall’attivazione </a:t>
          </a:r>
          <a:r>
            <a:rPr lang="it-IT" sz="1200" b="1" i="1" kern="1200" cap="all" baseline="0" dirty="0">
              <a:solidFill>
                <a:schemeClr val="tx1"/>
              </a:solidFill>
              <a:latin typeface="+mn-lt"/>
            </a:rPr>
            <a:t>del </a:t>
          </a:r>
          <a:r>
            <a:rPr lang="it-IT" sz="1200" b="1" i="1" kern="1200" cap="all" baseline="0" dirty="0" smtClean="0">
              <a:solidFill>
                <a:schemeClr val="tx1"/>
              </a:solidFill>
              <a:latin typeface="+mn-lt"/>
            </a:rPr>
            <a:t>complemento.</a:t>
          </a:r>
          <a:endParaRPr lang="it-IT" sz="1200" b="1" i="1" kern="1200" cap="all" baseline="0" dirty="0">
            <a:solidFill>
              <a:schemeClr val="tx1"/>
            </a:solidFill>
            <a:latin typeface="+mn-lt"/>
          </a:endParaRPr>
        </a:p>
      </dsp:txBody>
      <dsp:txXfrm>
        <a:off x="5262432" y="443638"/>
        <a:ext cx="1728954" cy="2880972"/>
      </dsp:txXfrm>
    </dsp:sp>
    <dsp:sp modelId="{C98888AD-6935-4E4E-93B4-0940D211F2AE}">
      <dsp:nvSpPr>
        <dsp:cNvPr id="0" name=""/>
        <dsp:cNvSpPr/>
      </dsp:nvSpPr>
      <dsp:spPr>
        <a:xfrm>
          <a:off x="7209769" y="443638"/>
          <a:ext cx="2320744" cy="2875959"/>
        </a:xfrm>
        <a:prstGeom prst="roundRect">
          <a:avLst>
            <a:gd name="adj" fmla="val 5000"/>
          </a:avLst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accent5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2296" rIns="106680" bIns="0" numCol="1" spcCol="1270" anchor="t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b="1" i="1" kern="1200" dirty="0" smtClean="0">
              <a:solidFill>
                <a:schemeClr val="accent1">
                  <a:lumMod val="50000"/>
                </a:schemeClr>
              </a:solidFill>
            </a:rPr>
            <a:t>IMPATTO ATTESO</a:t>
          </a:r>
          <a:endParaRPr lang="en-US" sz="2400" b="1" i="1" kern="1200" dirty="0">
            <a:solidFill>
              <a:schemeClr val="accent1">
                <a:lumMod val="50000"/>
              </a:schemeClr>
            </a:solidFill>
          </a:endParaRPr>
        </a:p>
      </dsp:txBody>
      <dsp:txXfrm rot="16200000">
        <a:off x="6262700" y="1390707"/>
        <a:ext cx="2358286" cy="464148"/>
      </dsp:txXfrm>
    </dsp:sp>
    <dsp:sp modelId="{E0B97767-0653-4040-9788-73A81BE77F81}">
      <dsp:nvSpPr>
        <dsp:cNvPr id="0" name=""/>
        <dsp:cNvSpPr/>
      </dsp:nvSpPr>
      <dsp:spPr>
        <a:xfrm rot="5400000">
          <a:off x="7045301" y="2858709"/>
          <a:ext cx="409296" cy="348111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3E5D72-3B3A-4FE9-832D-24BE92E50D3F}">
      <dsp:nvSpPr>
        <dsp:cNvPr id="0" name=""/>
        <dsp:cNvSpPr/>
      </dsp:nvSpPr>
      <dsp:spPr>
        <a:xfrm>
          <a:off x="7673918" y="443638"/>
          <a:ext cx="1728954" cy="2875959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41148" rIns="0" bIns="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b="0" i="0" kern="1200" dirty="0">
            <a:solidFill>
              <a:schemeClr val="tx1"/>
            </a:solidFill>
          </a:endParaRPr>
        </a:p>
        <a:p>
          <a:pPr lvl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0" i="0" kern="1200" dirty="0" smtClean="0">
            <a:solidFill>
              <a:schemeClr val="tx1"/>
            </a:solidFill>
          </a:endParaRPr>
        </a:p>
        <a:p>
          <a:pPr lvl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0" i="0" kern="1200" dirty="0" smtClean="0">
            <a:solidFill>
              <a:schemeClr val="tx1"/>
            </a:solidFill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i="1" u="none" kern="1200" dirty="0" err="1" smtClean="0">
              <a:solidFill>
                <a:schemeClr val="tx1"/>
              </a:solidFill>
            </a:rPr>
            <a:t>Medicina</a:t>
          </a:r>
          <a:r>
            <a:rPr lang="en-US" sz="1400" b="1" i="1" u="none" kern="1200" dirty="0" smtClean="0">
              <a:solidFill>
                <a:schemeClr val="tx1"/>
              </a:solidFill>
            </a:rPr>
            <a:t> di </a:t>
          </a:r>
          <a:r>
            <a:rPr lang="en-US" sz="1400" b="1" i="1" u="none" kern="1200" dirty="0" err="1" smtClean="0">
              <a:solidFill>
                <a:schemeClr val="tx1"/>
              </a:solidFill>
            </a:rPr>
            <a:t>precisione</a:t>
          </a:r>
          <a:r>
            <a:rPr lang="en-US" sz="1400" b="1" i="1" u="none" kern="1200" dirty="0" smtClean="0">
              <a:solidFill>
                <a:schemeClr val="tx1"/>
              </a:solidFill>
            </a:rPr>
            <a:t> </a:t>
          </a:r>
          <a:r>
            <a:rPr lang="en-US" sz="1400" b="1" i="1" u="none" kern="1200" smtClean="0">
              <a:solidFill>
                <a:schemeClr val="tx1"/>
              </a:solidFill>
            </a:rPr>
            <a:t>e identificazione di </a:t>
          </a:r>
          <a:r>
            <a:rPr lang="en-US" sz="1400" b="1" i="1" u="none" kern="1200" dirty="0" err="1" smtClean="0">
              <a:solidFill>
                <a:schemeClr val="tx1"/>
              </a:solidFill>
            </a:rPr>
            <a:t>terapie</a:t>
          </a:r>
          <a:r>
            <a:rPr lang="en-US" sz="1400" b="1" i="1" u="none" kern="1200" dirty="0" smtClean="0">
              <a:solidFill>
                <a:schemeClr val="tx1"/>
              </a:solidFill>
            </a:rPr>
            <a:t> </a:t>
          </a:r>
          <a:r>
            <a:rPr lang="en-US" sz="1400" b="1" i="1" u="none" kern="1200" dirty="0" err="1" smtClean="0">
              <a:solidFill>
                <a:schemeClr val="tx1"/>
              </a:solidFill>
            </a:rPr>
            <a:t>efficaci</a:t>
          </a:r>
          <a:r>
            <a:rPr lang="en-US" sz="1400" b="1" i="1" u="none" kern="1200" dirty="0" smtClean="0">
              <a:solidFill>
                <a:schemeClr val="tx1"/>
              </a:solidFill>
            </a:rPr>
            <a:t>.</a:t>
          </a:r>
          <a:endParaRPr lang="en-US" sz="1400" b="1" i="1" u="none" kern="1200" dirty="0">
            <a:solidFill>
              <a:schemeClr val="tx1"/>
            </a:solidFill>
          </a:endParaRPr>
        </a:p>
      </dsp:txBody>
      <dsp:txXfrm>
        <a:off x="7673918" y="443638"/>
        <a:ext cx="1728954" cy="287595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B557A0-A2D4-437A-A2D4-C37CC35B35AF}">
      <dsp:nvSpPr>
        <dsp:cNvPr id="0" name=""/>
        <dsp:cNvSpPr/>
      </dsp:nvSpPr>
      <dsp:spPr>
        <a:xfrm>
          <a:off x="4075" y="287028"/>
          <a:ext cx="2450520" cy="9802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WP1</a:t>
          </a:r>
          <a:endParaRPr lang="en-US" sz="24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075" y="287028"/>
        <a:ext cx="2450520" cy="980208"/>
      </dsp:txXfrm>
    </dsp:sp>
    <dsp:sp modelId="{21ED6295-83C9-4FCA-B024-A9D1B78FBFC8}">
      <dsp:nvSpPr>
        <dsp:cNvPr id="0" name=""/>
        <dsp:cNvSpPr/>
      </dsp:nvSpPr>
      <dsp:spPr>
        <a:xfrm>
          <a:off x="4075" y="1256716"/>
          <a:ext cx="2450520" cy="418730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n-US" sz="14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rPr>
            <a:t>CARATTERIZZAZIONE DEGLI EFFETTI </a:t>
          </a:r>
          <a:r>
            <a:rPr lang="en-US" sz="14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rPr>
            <a:t>DELLE </a:t>
          </a:r>
          <a:r>
            <a:rPr lang="en-US" sz="14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rPr>
            <a:t>ALTERAZIONI GENETICHE DI C3 </a:t>
          </a:r>
          <a:r>
            <a:rPr lang="en-US" sz="14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rPr>
            <a:t>e CFH-CFHRs SULL’ATTIVAZIONE DEL COMPLEMENTO </a:t>
          </a:r>
          <a:endParaRPr lang="en-US" sz="1400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  <a:cs typeface="Calibri" panose="020F0502020204030204" pitchFamily="34" charset="0"/>
          </a:endParaRPr>
        </a:p>
        <a:p>
          <a:pPr marL="114300" lvl="1" indent="-11430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endParaRPr lang="en-US" sz="1400" kern="120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 marL="114300" lvl="1" indent="-114300" algn="just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n-US" sz="1400" kern="1200" dirty="0" err="1" smtClean="0">
              <a:latin typeface="Calibri" panose="020F0502020204030204" pitchFamily="34" charset="0"/>
              <a:cs typeface="Calibri" panose="020F0502020204030204" pitchFamily="34" charset="0"/>
            </a:rPr>
            <a:t>Valutazione</a:t>
          </a:r>
          <a:r>
            <a:rPr lang="en-US" sz="14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400" kern="1200" dirty="0" err="1" smtClean="0">
              <a:latin typeface="Calibri" panose="020F0502020204030204" pitchFamily="34" charset="0"/>
              <a:cs typeface="Calibri" panose="020F0502020204030204" pitchFamily="34" charset="0"/>
            </a:rPr>
            <a:t>dell’attivazione</a:t>
          </a:r>
          <a:r>
            <a:rPr lang="en-US" sz="14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 del </a:t>
          </a:r>
          <a:r>
            <a:rPr lang="en-US" sz="1400" kern="1200" dirty="0" err="1" smtClean="0">
              <a:latin typeface="Calibri" panose="020F0502020204030204" pitchFamily="34" charset="0"/>
              <a:cs typeface="Calibri" panose="020F0502020204030204" pitchFamily="34" charset="0"/>
            </a:rPr>
            <a:t>complemento</a:t>
          </a:r>
          <a:r>
            <a:rPr lang="en-US" sz="14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 con </a:t>
          </a:r>
          <a:r>
            <a:rPr lang="en-US" sz="1400" kern="1200" dirty="0" err="1" smtClean="0">
              <a:latin typeface="Calibri" panose="020F0502020204030204" pitchFamily="34" charset="0"/>
              <a:cs typeface="Calibri" panose="020F0502020204030204" pitchFamily="34" charset="0"/>
            </a:rPr>
            <a:t>saggi</a:t>
          </a:r>
          <a:r>
            <a:rPr lang="en-US" sz="14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400" i="1" kern="1200" dirty="0" smtClean="0">
              <a:latin typeface="Calibri" panose="020F0502020204030204" pitchFamily="34" charset="0"/>
              <a:cs typeface="Calibri" panose="020F0502020204030204" pitchFamily="34" charset="0"/>
            </a:rPr>
            <a:t>in vitro </a:t>
          </a:r>
          <a:r>
            <a:rPr lang="en-US" sz="1400" kern="1200" dirty="0" err="1" smtClean="0">
              <a:latin typeface="Calibri" panose="020F0502020204030204" pitchFamily="34" charset="0"/>
              <a:cs typeface="Calibri" panose="020F0502020204030204" pitchFamily="34" charset="0"/>
            </a:rPr>
            <a:t>acellulari</a:t>
          </a:r>
          <a:r>
            <a:rPr lang="en-US" sz="14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 e </a:t>
          </a:r>
          <a:r>
            <a:rPr lang="en-US" sz="1400" kern="1200" dirty="0" err="1" smtClean="0">
              <a:latin typeface="Calibri" panose="020F0502020204030204" pitchFamily="34" charset="0"/>
              <a:cs typeface="Calibri" panose="020F0502020204030204" pitchFamily="34" charset="0"/>
            </a:rPr>
            <a:t>su</a:t>
          </a:r>
          <a:r>
            <a:rPr lang="en-US" sz="14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400" kern="1200" dirty="0" err="1" smtClean="0">
              <a:latin typeface="Calibri" panose="020F0502020204030204" pitchFamily="34" charset="0"/>
              <a:cs typeface="Calibri" panose="020F0502020204030204" pitchFamily="34" charset="0"/>
            </a:rPr>
            <a:t>colture</a:t>
          </a:r>
          <a:r>
            <a:rPr lang="en-US" sz="14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 di cellule </a:t>
          </a:r>
          <a:r>
            <a:rPr lang="en-US" sz="1400" kern="1200" dirty="0" err="1" smtClean="0">
              <a:latin typeface="Calibri" panose="020F0502020204030204" pitchFamily="34" charset="0"/>
              <a:cs typeface="Calibri" panose="020F0502020204030204" pitchFamily="34" charset="0"/>
            </a:rPr>
            <a:t>endoteliali</a:t>
          </a:r>
          <a:r>
            <a:rPr lang="en-US" sz="14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 e di </a:t>
          </a:r>
          <a:r>
            <a:rPr lang="en-US" sz="1400" kern="1200" dirty="0" err="1" smtClean="0">
              <a:latin typeface="Calibri" panose="020F0502020204030204" pitchFamily="34" charset="0"/>
              <a:cs typeface="Calibri" panose="020F0502020204030204" pitchFamily="34" charset="0"/>
            </a:rPr>
            <a:t>podociti</a:t>
          </a:r>
          <a:r>
            <a:rPr lang="en-US" sz="14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, </a:t>
          </a:r>
          <a:r>
            <a:rPr lang="en-US" sz="1400" kern="1200" dirty="0" err="1" smtClean="0">
              <a:latin typeface="Calibri" panose="020F0502020204030204" pitchFamily="34" charset="0"/>
              <a:cs typeface="Calibri" panose="020F0502020204030204" pitchFamily="34" charset="0"/>
            </a:rPr>
            <a:t>utilizzando</a:t>
          </a:r>
          <a:r>
            <a:rPr lang="en-US" sz="14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400" kern="1200" dirty="0" err="1" smtClean="0">
              <a:latin typeface="Calibri" panose="020F0502020204030204" pitchFamily="34" charset="0"/>
              <a:cs typeface="Calibri" panose="020F0502020204030204" pitchFamily="34" charset="0"/>
            </a:rPr>
            <a:t>sieri</a:t>
          </a:r>
          <a:r>
            <a:rPr lang="en-US" sz="14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 e </a:t>
          </a:r>
          <a:r>
            <a:rPr lang="en-US" sz="1400" kern="1200" dirty="0" err="1" smtClean="0">
              <a:latin typeface="Calibri" panose="020F0502020204030204" pitchFamily="34" charset="0"/>
              <a:cs typeface="Calibri" panose="020F0502020204030204" pitchFamily="34" charset="0"/>
            </a:rPr>
            <a:t>proteine</a:t>
          </a:r>
          <a:r>
            <a:rPr lang="en-US" sz="14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400" kern="1200" dirty="0" err="1" smtClean="0">
              <a:latin typeface="Calibri" panose="020F0502020204030204" pitchFamily="34" charset="0"/>
              <a:cs typeface="Calibri" panose="020F0502020204030204" pitchFamily="34" charset="0"/>
            </a:rPr>
            <a:t>ricombinanti</a:t>
          </a:r>
          <a:r>
            <a:rPr lang="en-US" sz="14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 o </a:t>
          </a:r>
          <a:r>
            <a:rPr lang="en-US" sz="1400" kern="1200" dirty="0" err="1" smtClean="0">
              <a:latin typeface="Calibri" panose="020F0502020204030204" pitchFamily="34" charset="0"/>
              <a:cs typeface="Calibri" panose="020F0502020204030204" pitchFamily="34" charset="0"/>
            </a:rPr>
            <a:t>purificate</a:t>
          </a:r>
          <a:r>
            <a:rPr lang="en-US" sz="14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 dal </a:t>
          </a:r>
          <a:r>
            <a:rPr lang="en-US" sz="1400" kern="1200" dirty="0" err="1" smtClean="0">
              <a:latin typeface="Calibri" panose="020F0502020204030204" pitchFamily="34" charset="0"/>
              <a:cs typeface="Calibri" panose="020F0502020204030204" pitchFamily="34" charset="0"/>
            </a:rPr>
            <a:t>siero</a:t>
          </a:r>
          <a:r>
            <a:rPr lang="en-US" sz="14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.</a:t>
          </a:r>
          <a:endParaRPr lang="en-US" sz="1400" kern="120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 marL="114300" lvl="1" indent="-114300" algn="just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endParaRPr lang="en-US" sz="1400" kern="120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 marL="114300" lvl="1" indent="-11430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it-IT" sz="14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ELISA</a:t>
          </a:r>
          <a:endParaRPr lang="en-US" sz="1400" kern="120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 marL="114300" lvl="1" indent="-11430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it-IT" sz="14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Immunofluorescenza</a:t>
          </a:r>
          <a:endParaRPr lang="en-US" sz="1400" kern="120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 marL="114300" lvl="1" indent="-11430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it-IT" sz="14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Microscopia confocale</a:t>
          </a:r>
          <a:endParaRPr lang="en-US" sz="1400" kern="120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200" kern="1200" dirty="0"/>
        </a:p>
      </dsp:txBody>
      <dsp:txXfrm>
        <a:off x="4075" y="1256716"/>
        <a:ext cx="2450520" cy="4187301"/>
      </dsp:txXfrm>
    </dsp:sp>
    <dsp:sp modelId="{0C987F51-A8A2-44A0-8C24-22A0182B9577}">
      <dsp:nvSpPr>
        <dsp:cNvPr id="0" name=""/>
        <dsp:cNvSpPr/>
      </dsp:nvSpPr>
      <dsp:spPr>
        <a:xfrm>
          <a:off x="2797668" y="302755"/>
          <a:ext cx="2450520" cy="9802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WP2</a:t>
          </a:r>
          <a:endParaRPr lang="en-US" sz="24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797668" y="302755"/>
        <a:ext cx="2450520" cy="980208"/>
      </dsp:txXfrm>
    </dsp:sp>
    <dsp:sp modelId="{2FA3ED6A-ADB5-4E7D-9817-1124EC12811C}">
      <dsp:nvSpPr>
        <dsp:cNvPr id="0" name=""/>
        <dsp:cNvSpPr/>
      </dsp:nvSpPr>
      <dsp:spPr>
        <a:xfrm>
          <a:off x="2797668" y="1282963"/>
          <a:ext cx="2450520" cy="414532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n-US" sz="14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</a:t>
          </a:r>
          <a:r>
            <a:rPr lang="en-US" sz="14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rPr>
            <a:t>ARATTERIZZAZIONE DEGLI EFFETTI DELLE ALTERAZIONI GENETICHE DI C3 </a:t>
          </a:r>
          <a:r>
            <a:rPr lang="en-US" sz="14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rPr>
            <a:t>e CFH-CFHRs SULLA STRUTTURA e FUNZIONE DEI PODOCITI</a:t>
          </a:r>
          <a:endParaRPr lang="en-US" sz="1400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  <a:cs typeface="Calibri" panose="020F0502020204030204" pitchFamily="34" charset="0"/>
          </a:endParaRPr>
        </a:p>
        <a:p>
          <a:pPr marL="114300" lvl="1" indent="-11430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endParaRPr lang="en-US" sz="1400" kern="120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 marL="114300" lvl="1" indent="-114300" algn="just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n-US" sz="1400" kern="1200" dirty="0" err="1" smtClean="0">
              <a:latin typeface="Calibri" panose="020F0502020204030204" pitchFamily="34" charset="0"/>
              <a:cs typeface="Calibri" panose="020F0502020204030204" pitchFamily="34" charset="0"/>
            </a:rPr>
            <a:t>Valutazione</a:t>
          </a:r>
          <a:r>
            <a:rPr lang="en-US" sz="14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400" kern="1200" dirty="0" err="1" smtClean="0">
              <a:latin typeface="Calibri" panose="020F0502020204030204" pitchFamily="34" charset="0"/>
              <a:cs typeface="Calibri" panose="020F0502020204030204" pitchFamily="34" charset="0"/>
            </a:rPr>
            <a:t>dell’e</a:t>
          </a:r>
          <a:r>
            <a:rPr lang="en-US" sz="1400" kern="1200" dirty="0" err="1" smtClean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spressione</a:t>
          </a:r>
          <a:r>
            <a:rPr lang="en-US" sz="1400" kern="1200" dirty="0" smtClean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 di </a:t>
          </a:r>
          <a:r>
            <a:rPr lang="en-US" sz="1400" kern="1200" dirty="0" err="1" smtClean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proteine</a:t>
          </a:r>
          <a:r>
            <a:rPr lang="en-US" sz="1400" kern="1200" dirty="0" smtClean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 </a:t>
          </a:r>
          <a:r>
            <a:rPr lang="en-US" sz="1400" kern="1200" dirty="0" err="1" smtClean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podocitarie</a:t>
          </a:r>
          <a:r>
            <a:rPr lang="en-US" sz="1400" kern="1200" dirty="0" smtClean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 </a:t>
          </a:r>
          <a:r>
            <a:rPr lang="en-US" sz="1400" kern="1200" dirty="0" err="1" smtClean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dopo</a:t>
          </a:r>
          <a:r>
            <a:rPr lang="en-US" sz="1400" kern="1200" dirty="0" smtClean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 </a:t>
          </a:r>
          <a:r>
            <a:rPr lang="en-US" sz="1400" kern="1200" dirty="0" err="1" smtClean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esposizione</a:t>
          </a:r>
          <a:r>
            <a:rPr lang="en-US" sz="1400" kern="1200" dirty="0" smtClean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 </a:t>
          </a:r>
          <a:r>
            <a:rPr lang="en-US" sz="1400" kern="1200" dirty="0" err="1" smtClean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ai</a:t>
          </a:r>
          <a:r>
            <a:rPr lang="en-US" sz="1400" kern="1200" dirty="0" smtClean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 </a:t>
          </a:r>
          <a:r>
            <a:rPr lang="en-US" sz="1400" kern="1200" dirty="0" err="1" smtClean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sieri</a:t>
          </a:r>
          <a:r>
            <a:rPr lang="en-US" sz="1400" kern="1200" dirty="0" smtClean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.</a:t>
          </a:r>
          <a:endParaRPr lang="en-US" sz="1400" kern="120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 marL="114300" lvl="1" indent="-114300" algn="just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n-US" sz="14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Test di </a:t>
          </a:r>
          <a:r>
            <a:rPr lang="it-IT" sz="14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permeabilità, motilità e apoptosi cellulare.</a:t>
          </a:r>
          <a:endParaRPr lang="en-US" sz="1400" kern="120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 marL="114300" lvl="1" indent="-114300" algn="just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it-IT" sz="1400" b="0" i="1" kern="1200" dirty="0" err="1" smtClean="0">
              <a:latin typeface="Calibri" panose="020F0502020204030204" pitchFamily="34" charset="0"/>
              <a:cs typeface="Calibri" panose="020F0502020204030204" pitchFamily="34" charset="0"/>
            </a:rPr>
            <a:t>OrganoPlate</a:t>
          </a:r>
          <a:r>
            <a:rPr lang="it-IT" sz="1400" b="0" i="1" kern="1200" dirty="0" smtClean="0">
              <a:latin typeface="Calibri" panose="020F0502020204030204" pitchFamily="34" charset="0"/>
              <a:cs typeface="Calibri" panose="020F0502020204030204" pitchFamily="34" charset="0"/>
            </a:rPr>
            <a:t> </a:t>
          </a:r>
          <a:r>
            <a:rPr lang="it-IT" sz="1400" b="0" i="1" kern="1200" dirty="0" err="1" smtClean="0">
              <a:latin typeface="Calibri" panose="020F0502020204030204" pitchFamily="34" charset="0"/>
              <a:cs typeface="Calibri" panose="020F0502020204030204" pitchFamily="34" charset="0"/>
            </a:rPr>
            <a:t>microfluidic</a:t>
          </a:r>
          <a:r>
            <a:rPr lang="it-IT" sz="1400" b="0" i="1" kern="1200" dirty="0" smtClean="0">
              <a:latin typeface="Calibri" panose="020F0502020204030204" pitchFamily="34" charset="0"/>
              <a:cs typeface="Calibri" panose="020F0502020204030204" pitchFamily="34" charset="0"/>
            </a:rPr>
            <a:t> 3D </a:t>
          </a:r>
          <a:r>
            <a:rPr lang="it-IT" sz="1400" b="0" i="1" kern="1200" dirty="0" err="1" smtClean="0">
              <a:latin typeface="Calibri" panose="020F0502020204030204" pitchFamily="34" charset="0"/>
              <a:cs typeface="Calibri" panose="020F0502020204030204" pitchFamily="34" charset="0"/>
            </a:rPr>
            <a:t>cell</a:t>
          </a:r>
          <a:r>
            <a:rPr lang="it-IT" sz="1400" b="0" i="1" kern="1200" dirty="0" smtClean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it-IT" sz="1400" b="0" i="1" kern="1200" dirty="0" err="1" smtClean="0">
              <a:latin typeface="Calibri" panose="020F0502020204030204" pitchFamily="34" charset="0"/>
              <a:cs typeface="Calibri" panose="020F0502020204030204" pitchFamily="34" charset="0"/>
            </a:rPr>
            <a:t>cultures</a:t>
          </a:r>
          <a:r>
            <a:rPr lang="it-IT" sz="1400" b="0" i="1" kern="1200" dirty="0" smtClean="0">
              <a:latin typeface="Calibri" panose="020F0502020204030204" pitchFamily="34" charset="0"/>
              <a:cs typeface="Calibri" panose="020F0502020204030204" pitchFamily="34" charset="0"/>
            </a:rPr>
            <a:t>.</a:t>
          </a:r>
          <a:endParaRPr lang="en-US" sz="1400" b="0" i="1" kern="120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 marL="114300" lvl="1" indent="-114300" algn="just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endParaRPr lang="en-US" sz="1400" kern="120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 marL="114300" lvl="1" indent="-114300" algn="just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it-IT" sz="14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Immunofluorescenza</a:t>
          </a:r>
          <a:endParaRPr lang="en-US" sz="1400" kern="1200" dirty="0"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  <a:p>
          <a:pPr marL="114300" lvl="1" indent="-114300" algn="just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it-IT" sz="14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Microscopia confocale</a:t>
          </a:r>
          <a:endParaRPr lang="en-US" sz="1400" kern="120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 marL="114300" lvl="1" indent="-114300" algn="just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it-IT" sz="14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In-Cell Western </a:t>
          </a:r>
          <a:r>
            <a:rPr lang="it-IT" sz="1400" kern="1200" dirty="0" err="1" smtClean="0">
              <a:latin typeface="Calibri" panose="020F0502020204030204" pitchFamily="34" charset="0"/>
              <a:cs typeface="Calibri" panose="020F0502020204030204" pitchFamily="34" charset="0"/>
            </a:rPr>
            <a:t>Assay</a:t>
          </a:r>
          <a:endParaRPr lang="en-US" sz="14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2797668" y="1282963"/>
        <a:ext cx="2450520" cy="4145327"/>
      </dsp:txXfrm>
    </dsp:sp>
    <dsp:sp modelId="{B6853906-49B4-41FC-8A13-4C027F45C34C}">
      <dsp:nvSpPr>
        <dsp:cNvPr id="0" name=""/>
        <dsp:cNvSpPr/>
      </dsp:nvSpPr>
      <dsp:spPr>
        <a:xfrm>
          <a:off x="5591261" y="302755"/>
          <a:ext cx="2450520" cy="9802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WP3</a:t>
          </a:r>
          <a:endParaRPr lang="en-US" sz="24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591261" y="302755"/>
        <a:ext cx="2450520" cy="980208"/>
      </dsp:txXfrm>
    </dsp:sp>
    <dsp:sp modelId="{988900E0-9875-4810-BC26-B9F946FFE97B}">
      <dsp:nvSpPr>
        <dsp:cNvPr id="0" name=""/>
        <dsp:cNvSpPr/>
      </dsp:nvSpPr>
      <dsp:spPr>
        <a:xfrm>
          <a:off x="5591261" y="1282963"/>
          <a:ext cx="2450520" cy="414532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n-US" sz="14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rPr>
            <a:t>CARATTERIZZAZIONE DEGLI EFFETTI DELLE ALTERAZIONI GENETICHE DI IQGAP1</a:t>
          </a:r>
          <a:endParaRPr lang="en-US" sz="1400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  <a:cs typeface="Calibri" panose="020F0502020204030204" pitchFamily="34" charset="0"/>
          </a:endParaRPr>
        </a:p>
        <a:p>
          <a:pPr marL="114300" lvl="1" indent="-11430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endParaRPr lang="en-US" sz="1400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  <a:cs typeface="Calibri" panose="020F0502020204030204" pitchFamily="34" charset="0"/>
          </a:endParaRPr>
        </a:p>
        <a:p>
          <a:pPr marL="114300" lvl="1" indent="-114300" algn="just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endParaRPr lang="en-US" sz="1400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  <a:cs typeface="Calibri" panose="020F0502020204030204" pitchFamily="34" charset="0"/>
          </a:endParaRPr>
        </a:p>
        <a:p>
          <a:pPr marL="114300" lvl="1" indent="-114300" algn="just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endParaRPr lang="en-US" sz="1400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  <a:cs typeface="Calibri" panose="020F0502020204030204" pitchFamily="34" charset="0"/>
          </a:endParaRPr>
        </a:p>
        <a:p>
          <a:pPr marL="114300" lvl="1" indent="-114300" algn="just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n-US" sz="1400" kern="1200" dirty="0" err="1" smtClean="0">
              <a:latin typeface="Calibri" panose="020F0502020204030204" pitchFamily="34" charset="0"/>
              <a:cs typeface="Calibri" panose="020F0502020204030204" pitchFamily="34" charset="0"/>
            </a:rPr>
            <a:t>Valutazione</a:t>
          </a:r>
          <a:r>
            <a:rPr lang="en-US" sz="14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400" kern="1200" dirty="0" err="1" smtClean="0">
              <a:latin typeface="Calibri" panose="020F0502020204030204" pitchFamily="34" charset="0"/>
              <a:cs typeface="Calibri" panose="020F0502020204030204" pitchFamily="34" charset="0"/>
            </a:rPr>
            <a:t>dell’e</a:t>
          </a:r>
          <a:r>
            <a:rPr lang="en-US" sz="1400" kern="1200" dirty="0" err="1" smtClean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spressione</a:t>
          </a:r>
          <a:r>
            <a:rPr lang="en-US" sz="1400" kern="1200" dirty="0" smtClean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 di </a:t>
          </a:r>
          <a:r>
            <a:rPr lang="en-US" sz="1400" kern="1200" dirty="0" err="1" smtClean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proteine</a:t>
          </a:r>
          <a:r>
            <a:rPr lang="en-US" sz="1400" kern="1200" dirty="0" smtClean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 </a:t>
          </a:r>
          <a:r>
            <a:rPr lang="en-US" sz="1400" kern="1200" dirty="0" err="1" smtClean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podocitarie</a:t>
          </a:r>
          <a:r>
            <a:rPr lang="en-US" sz="1400" kern="1200" dirty="0" smtClean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 e test </a:t>
          </a:r>
          <a:r>
            <a:rPr lang="en-US" sz="1400" kern="1200" dirty="0" err="1" smtClean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funzionali</a:t>
          </a:r>
          <a:r>
            <a:rPr lang="en-US" sz="1400" kern="1200" dirty="0" smtClean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 </a:t>
          </a:r>
          <a:r>
            <a:rPr lang="en-US" sz="1400" kern="1200" dirty="0" err="1" smtClean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dopo</a:t>
          </a:r>
          <a:r>
            <a:rPr lang="en-US" sz="1400" kern="1200" dirty="0" smtClean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 </a:t>
          </a:r>
          <a:r>
            <a:rPr lang="en-US" sz="1400" kern="1200" dirty="0" err="1" smtClean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trasfezione</a:t>
          </a:r>
          <a:r>
            <a:rPr lang="en-US" sz="1400" kern="1200" dirty="0" smtClean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.</a:t>
          </a:r>
          <a:endParaRPr lang="en-US" sz="1400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  <a:cs typeface="Calibri" panose="020F0502020204030204" pitchFamily="34" charset="0"/>
          </a:endParaRPr>
        </a:p>
        <a:p>
          <a:pPr marL="114300" lvl="1" indent="-114300" algn="just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it-IT" sz="14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Caratterizzazione del fenotipo renale di topi </a:t>
          </a:r>
          <a:r>
            <a:rPr lang="it-IT" sz="1400" i="1" kern="1200" dirty="0" smtClean="0">
              <a:latin typeface="Calibri" panose="020F0502020204030204" pitchFamily="34" charset="0"/>
              <a:cs typeface="Calibri" panose="020F0502020204030204" pitchFamily="34" charset="0"/>
            </a:rPr>
            <a:t>Iqgap1</a:t>
          </a:r>
          <a:r>
            <a:rPr lang="it-IT" sz="1400" i="1" kern="1200" baseline="30000" dirty="0" smtClean="0">
              <a:latin typeface="Calibri" panose="020F0502020204030204" pitchFamily="34" charset="0"/>
              <a:cs typeface="Calibri" panose="020F0502020204030204" pitchFamily="34" charset="0"/>
            </a:rPr>
            <a:t>-/-</a:t>
          </a:r>
          <a:r>
            <a:rPr lang="it-IT" sz="1400" i="1" kern="1200" baseline="0" dirty="0" smtClean="0">
              <a:latin typeface="Calibri" panose="020F0502020204030204" pitchFamily="34" charset="0"/>
              <a:cs typeface="Calibri" panose="020F0502020204030204" pitchFamily="34" charset="0"/>
            </a:rPr>
            <a:t>.</a:t>
          </a:r>
          <a:endParaRPr lang="en-US" sz="1400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  <a:cs typeface="Calibri" panose="020F0502020204030204" pitchFamily="34" charset="0"/>
          </a:endParaRPr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400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  <a:cs typeface="Calibri" panose="020F0502020204030204" pitchFamily="34" charset="0"/>
          </a:endParaRPr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400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  <a:cs typeface="Calibri" panose="020F0502020204030204" pitchFamily="34" charset="0"/>
          </a:endParaRPr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400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  <a:cs typeface="Calibri" panose="020F0502020204030204" pitchFamily="34" charset="0"/>
          </a:endParaRPr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err="1" smtClean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Trasfezioni</a:t>
          </a:r>
          <a:endParaRPr lang="en-US" sz="1400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  <a:cs typeface="Calibri" panose="020F0502020204030204" pitchFamily="34" charset="0"/>
          </a:endParaRPr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4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Immunoistochimica</a:t>
          </a:r>
          <a:endParaRPr lang="en-US" sz="1400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  <a:cs typeface="Calibri" panose="020F0502020204030204" pitchFamily="34" charset="0"/>
          </a:endParaRPr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4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Microscopia confocale</a:t>
          </a:r>
          <a:endParaRPr lang="en-US" sz="1400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  <a:cs typeface="Calibri" panose="020F0502020204030204" pitchFamily="34" charset="0"/>
          </a:endParaRPr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err="1" smtClean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Topi</a:t>
          </a:r>
          <a:r>
            <a:rPr lang="en-US" sz="1400" kern="1200" dirty="0" smtClean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 </a:t>
          </a:r>
          <a:r>
            <a:rPr lang="en-US" sz="1400" i="1" kern="1200" dirty="0" smtClean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knock out </a:t>
          </a:r>
          <a:endParaRPr lang="en-US" sz="1400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5591261" y="1282963"/>
        <a:ext cx="2450520" cy="4145327"/>
      </dsp:txXfrm>
    </dsp:sp>
    <dsp:sp modelId="{AE582642-323B-4CCB-966A-80BDCF04B9D6}">
      <dsp:nvSpPr>
        <dsp:cNvPr id="0" name=""/>
        <dsp:cNvSpPr/>
      </dsp:nvSpPr>
      <dsp:spPr>
        <a:xfrm>
          <a:off x="8384854" y="302755"/>
          <a:ext cx="2450520" cy="9802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WP4</a:t>
          </a:r>
          <a:endParaRPr lang="en-US" sz="24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8384854" y="302755"/>
        <a:ext cx="2450520" cy="980208"/>
      </dsp:txXfrm>
    </dsp:sp>
    <dsp:sp modelId="{B8E7A060-2E6B-4CE6-815D-E0486D7F5008}">
      <dsp:nvSpPr>
        <dsp:cNvPr id="0" name=""/>
        <dsp:cNvSpPr/>
      </dsp:nvSpPr>
      <dsp:spPr>
        <a:xfrm>
          <a:off x="8384854" y="1282963"/>
          <a:ext cx="2450520" cy="414532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n-US" sz="14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IDENTIFICAZIONE DI FARMACI IN GRADO DI CORREGGERE GLI EFFETTI DELLE ALTERAZIONI DI C3, </a:t>
          </a:r>
          <a:r>
            <a:rPr lang="en-US" sz="14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CFH-CFHRs </a:t>
          </a:r>
          <a:r>
            <a:rPr lang="en-US" sz="14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 IQGAP1</a:t>
          </a:r>
        </a:p>
        <a:p>
          <a:pPr marL="114300" lvl="1" indent="-11430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endParaRPr lang="en-US" sz="1400" b="1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114300" lvl="1" indent="-114300" algn="just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it-IT" sz="1400" kern="1200" dirty="0" smtClean="0">
              <a:latin typeface="Calibri"/>
              <a:ea typeface="+mn-ea"/>
              <a:cs typeface="+mn-cs"/>
            </a:rPr>
            <a:t>Esperimenti </a:t>
          </a:r>
          <a:r>
            <a:rPr lang="it-IT" sz="1400" i="1" kern="1200" dirty="0" smtClean="0">
              <a:latin typeface="Calibri"/>
              <a:ea typeface="+mn-ea"/>
              <a:cs typeface="+mn-cs"/>
            </a:rPr>
            <a:t>in vitro </a:t>
          </a:r>
          <a:r>
            <a:rPr lang="it-IT" sz="1400" kern="1200" dirty="0" smtClean="0">
              <a:latin typeface="Calibri"/>
              <a:ea typeface="+mn-ea"/>
              <a:cs typeface="+mn-cs"/>
            </a:rPr>
            <a:t>ed </a:t>
          </a:r>
          <a:r>
            <a:rPr lang="it-IT" sz="1400" i="1" kern="1200" dirty="0" smtClean="0">
              <a:latin typeface="Calibri"/>
              <a:ea typeface="+mn-ea"/>
              <a:cs typeface="+mn-cs"/>
            </a:rPr>
            <a:t>in vivo</a:t>
          </a:r>
          <a:r>
            <a:rPr lang="it-IT" sz="1400" kern="1200" dirty="0" smtClean="0">
              <a:latin typeface="Calibri"/>
              <a:ea typeface="+mn-ea"/>
              <a:cs typeface="+mn-cs"/>
            </a:rPr>
            <a:t> dei primi 3 WP con l’utilizzo di inibitori del complemento.</a:t>
          </a:r>
          <a:endParaRPr lang="en-US" sz="1400" b="1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200" kern="1200" dirty="0"/>
        </a:p>
      </dsp:txBody>
      <dsp:txXfrm>
        <a:off x="8384854" y="1282963"/>
        <a:ext cx="2450520" cy="41453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>
              <a:latin typeface="Calibri Light" panose="020F0302020204030204" pitchFamily="34" charset="0"/>
            </a:endParaRPr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8A9F5A-0099-4815-BC8A-87D804F7A5A5}" type="datetimeFigureOut">
              <a:rPr lang="it-IT" smtClean="0">
                <a:latin typeface="Calibri Light" panose="020F0302020204030204" pitchFamily="34" charset="0"/>
              </a:rPr>
              <a:pPr/>
              <a:t>08/06/2021</a:t>
            </a:fld>
            <a:endParaRPr lang="it-IT">
              <a:latin typeface="Calibri Light" panose="020F0302020204030204" pitchFamily="34" charset="0"/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>
              <a:latin typeface="Calibri Light" panose="020F0302020204030204" pitchFamily="34" charset="0"/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DB909C-80C9-4F58-92A6-EEC3F155F870}" type="slidenum">
              <a:rPr lang="it-IT" smtClean="0">
                <a:latin typeface="Calibri Light" panose="020F0302020204030204" pitchFamily="34" charset="0"/>
              </a:rPr>
              <a:pPr/>
              <a:t>‹N›</a:t>
            </a:fld>
            <a:endParaRPr lang="it-IT"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3726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 Light" panose="020F0302020204030204" pitchFamily="34" charset="0"/>
              </a:defRPr>
            </a:lvl1pPr>
          </a:lstStyle>
          <a:p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libri Light" panose="020F0302020204030204" pitchFamily="34" charset="0"/>
              </a:defRPr>
            </a:lvl1pPr>
          </a:lstStyle>
          <a:p>
            <a:fld id="{1A53B597-B864-47FE-A55F-E1DAF22CBDDC}" type="datetimeFigureOut">
              <a:rPr lang="en-GB" smtClean="0"/>
              <a:pPr/>
              <a:t>08/06/2021</a:t>
            </a:fld>
            <a:endParaRPr lang="en-GB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66909" y="4777194"/>
            <a:ext cx="533527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 Light" panose="020F0302020204030204" pitchFamily="34" charset="0"/>
              </a:defRPr>
            </a:lvl1pPr>
          </a:lstStyle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libri Light" panose="020F0302020204030204" pitchFamily="34" charset="0"/>
              </a:defRPr>
            </a:lvl1pPr>
          </a:lstStyle>
          <a:p>
            <a:fld id="{30321078-289C-4F51-B3D9-6A089E609599}" type="slidenum">
              <a:rPr lang="en-GB" smtClean="0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0120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libri Light" panose="020F0302020204030204" pitchFamily="34" charset="0"/>
        <a:ea typeface="+mn-ea"/>
        <a:cs typeface="+mn-cs"/>
      </a:defRPr>
    </a:lvl1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sz="1200" b="0" i="0" kern="1200" dirty="0">
              <a:solidFill>
                <a:schemeClr val="tx1"/>
              </a:solidFill>
              <a:effectLst/>
              <a:latin typeface="Calibri Light" panose="020F0302020204030204" pitchFamily="34" charset="0"/>
              <a:ea typeface="+mn-ea"/>
              <a:cs typeface="+mn-cs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321078-289C-4F51-B3D9-6A089E609599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6593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000"/>
            </a:lvl1pPr>
          </a:lstStyle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Calibri Light" panose="020F0302020204030204" pitchFamily="34" charset="0"/>
              </a:defRPr>
            </a:lvl1pPr>
          </a:lstStyle>
          <a:p>
            <a:fld id="{20AA1205-0254-464D-9386-9755AC035A16}" type="datetimeFigureOut">
              <a:rPr lang="en-GB" smtClean="0"/>
              <a:pPr/>
              <a:t>08/06/2021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 Light" panose="020F0302020204030204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 Light" panose="020F0302020204030204" pitchFamily="34" charset="0"/>
              </a:defRPr>
            </a:lvl1pPr>
          </a:lstStyle>
          <a:p>
            <a:fld id="{82782A9C-BA5B-4AA9-BB82-192C7B9349F8}" type="slidenum">
              <a:rPr lang="en-GB" smtClean="0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1551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A1205-0254-464D-9386-9755AC035A16}" type="datetimeFigureOut">
              <a:rPr lang="en-GB" smtClean="0"/>
              <a:pPr/>
              <a:t>08/06/2021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82A9C-BA5B-4AA9-BB82-192C7B9349F8}" type="slidenum">
              <a:rPr lang="en-GB" smtClean="0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7493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A1205-0254-464D-9386-9755AC035A16}" type="datetimeFigureOut">
              <a:rPr lang="en-GB" smtClean="0"/>
              <a:pPr/>
              <a:t>08/06/2021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82A9C-BA5B-4AA9-BB82-192C7B9349F8}" type="slidenum">
              <a:rPr lang="en-GB" smtClean="0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3973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 Light" panose="020F0302020204030204" pitchFamily="34" charset="0"/>
              </a:defRPr>
            </a:lvl1pPr>
          </a:lstStyle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>
                <a:latin typeface="Calibri Light" panose="020F0302020204030204" pitchFamily="34" charset="0"/>
              </a:defRPr>
            </a:lvl1pPr>
            <a:lvl2pPr>
              <a:defRPr>
                <a:latin typeface="Calibri Light" panose="020F0302020204030204" pitchFamily="34" charset="0"/>
              </a:defRPr>
            </a:lvl2pPr>
            <a:lvl3pPr>
              <a:defRPr>
                <a:latin typeface="Calibri Light" panose="020F0302020204030204" pitchFamily="34" charset="0"/>
              </a:defRPr>
            </a:lvl3pPr>
            <a:lvl4pPr>
              <a:defRPr>
                <a:latin typeface="Calibri Light" panose="020F0302020204030204" pitchFamily="34" charset="0"/>
              </a:defRPr>
            </a:lvl4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>
                <a:latin typeface="Calibri Light" panose="020F0302020204030204" pitchFamily="34" charset="0"/>
              </a:defRPr>
            </a:lvl1pPr>
          </a:lstStyle>
          <a:p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>
                <a:latin typeface="Century Gothic" panose="020B0502020202020204" pitchFamily="34" charset="0"/>
              </a:defRPr>
            </a:lvl1pPr>
          </a:lstStyle>
          <a:p>
            <a:r>
              <a:rPr lang="en-GB" err="1">
                <a:latin typeface="Calibri Light" panose="020F0302020204030204" pitchFamily="34" charset="0"/>
              </a:rPr>
              <a:t>Presentazione</a:t>
            </a:r>
            <a:r>
              <a:rPr lang="en-GB">
                <a:latin typeface="Calibri Light" panose="020F0302020204030204" pitchFamily="34" charset="0"/>
              </a:rPr>
              <a:t> Call </a:t>
            </a:r>
            <a:r>
              <a:rPr lang="en-GB" err="1">
                <a:latin typeface="Calibri Light" panose="020F0302020204030204" pitchFamily="34" charset="0"/>
              </a:rPr>
              <a:t>Europee</a:t>
            </a:r>
            <a:r>
              <a:rPr lang="en-GB">
                <a:latin typeface="Calibri Light" panose="020F0302020204030204" pitchFamily="34" charset="0"/>
              </a:rPr>
              <a:t> 2019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82A9C-BA5B-4AA9-BB82-192C7B9349F8}" type="slidenum">
              <a:rPr lang="en-GB" smtClean="0"/>
              <a:pPr/>
              <a:t>‹N›</a:t>
            </a:fld>
            <a:endParaRPr lang="en-GB"/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4433" y="6057130"/>
            <a:ext cx="1316567" cy="598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6803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Calibri Light" panose="020F03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A1205-0254-464D-9386-9755AC035A16}" type="datetimeFigureOut">
              <a:rPr lang="en-GB" smtClean="0"/>
              <a:pPr/>
              <a:t>08/06/2021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82A9C-BA5B-4AA9-BB82-192C7B9349F8}" type="slidenum">
              <a:rPr lang="en-GB" smtClean="0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6569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A1205-0254-464D-9386-9755AC035A16}" type="datetimeFigureOut">
              <a:rPr lang="en-GB" smtClean="0"/>
              <a:pPr/>
              <a:t>08/06/2021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82A9C-BA5B-4AA9-BB82-192C7B9349F8}" type="slidenum">
              <a:rPr lang="en-GB" smtClean="0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9498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A1205-0254-464D-9386-9755AC035A16}" type="datetimeFigureOut">
              <a:rPr lang="en-GB" smtClean="0"/>
              <a:pPr/>
              <a:t>08/06/2021</a:t>
            </a:fld>
            <a:endParaRPr lang="en-GB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82A9C-BA5B-4AA9-BB82-192C7B9349F8}" type="slidenum">
              <a:rPr lang="en-GB" smtClean="0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1189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A1205-0254-464D-9386-9755AC035A16}" type="datetimeFigureOut">
              <a:rPr lang="en-GB" smtClean="0"/>
              <a:pPr/>
              <a:t>08/06/2021</a:t>
            </a:fld>
            <a:endParaRPr lang="en-GB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82A9C-BA5B-4AA9-BB82-192C7B9349F8}" type="slidenum">
              <a:rPr lang="en-GB" smtClean="0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110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A1205-0254-464D-9386-9755AC035A16}" type="datetimeFigureOut">
              <a:rPr lang="en-GB" smtClean="0"/>
              <a:pPr/>
              <a:t>08/06/2021</a:t>
            </a:fld>
            <a:endParaRPr lang="en-GB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82A9C-BA5B-4AA9-BB82-192C7B9349F8}" type="slidenum">
              <a:rPr lang="en-GB" smtClean="0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557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A1205-0254-464D-9386-9755AC035A16}" type="datetimeFigureOut">
              <a:rPr lang="en-GB" smtClean="0"/>
              <a:pPr/>
              <a:t>08/06/2021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82A9C-BA5B-4AA9-BB82-192C7B9349F8}" type="slidenum">
              <a:rPr lang="en-GB" smtClean="0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2208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A1205-0254-464D-9386-9755AC035A16}" type="datetimeFigureOut">
              <a:rPr lang="en-GB" smtClean="0"/>
              <a:pPr/>
              <a:t>08/06/2021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82A9C-BA5B-4AA9-BB82-192C7B9349F8}" type="slidenum">
              <a:rPr lang="en-GB" smtClean="0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7488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libri Light" panose="020F0302020204030204" pitchFamily="34" charset="0"/>
              </a:defRPr>
            </a:lvl1pPr>
          </a:lstStyle>
          <a:p>
            <a:fld id="{20AA1205-0254-464D-9386-9755AC035A16}" type="datetimeFigureOut">
              <a:rPr lang="en-GB" smtClean="0"/>
              <a:pPr/>
              <a:t>08/06/2021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libri Light" panose="020F0302020204030204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libri Light" panose="020F0302020204030204" pitchFamily="34" charset="0"/>
              </a:defRPr>
            </a:lvl1pPr>
          </a:lstStyle>
          <a:p>
            <a:fld id="{82782A9C-BA5B-4AA9-BB82-192C7B9349F8}" type="slidenum">
              <a:rPr lang="en-GB" smtClean="0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7645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Calibri Light" panose="020F030202020403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="" xmlns:a16="http://schemas.microsoft.com/office/drawing/2014/main" id="{7D8E67F2-F753-4E06-8229-4970A672583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6483095" cy="6854272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Picture 22">
            <a:extLst>
              <a:ext uri="{FF2B5EF4-FFF2-40B4-BE49-F238E27FC236}">
                <a16:creationId xmlns="" xmlns:a16="http://schemas.microsoft.com/office/drawing/2014/main" id="{2EE1BDFD-564B-44A4-841A-50D6A8E75CB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5" name="Freeform 60">
            <a:extLst>
              <a:ext uri="{FF2B5EF4-FFF2-40B4-BE49-F238E27FC236}">
                <a16:creationId xmlns="" xmlns:a16="http://schemas.microsoft.com/office/drawing/2014/main" id="{007B8288-68CC-4847-8419-CF535B6B7EE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763882" y="0"/>
            <a:ext cx="3880988" cy="2206512"/>
          </a:xfrm>
          <a:custGeom>
            <a:avLst/>
            <a:gdLst>
              <a:gd name="connsiteX0" fmla="*/ 20753 w 3960193"/>
              <a:gd name="connsiteY0" fmla="*/ 0 h 2251543"/>
              <a:gd name="connsiteX1" fmla="*/ 3939440 w 3960193"/>
              <a:gd name="connsiteY1" fmla="*/ 0 h 2251543"/>
              <a:gd name="connsiteX2" fmla="*/ 3949969 w 3960193"/>
              <a:gd name="connsiteY2" fmla="*/ 68994 h 2251543"/>
              <a:gd name="connsiteX3" fmla="*/ 3960193 w 3960193"/>
              <a:gd name="connsiteY3" fmla="*/ 271447 h 2251543"/>
              <a:gd name="connsiteX4" fmla="*/ 1980096 w 3960193"/>
              <a:gd name="connsiteY4" fmla="*/ 2251543 h 2251543"/>
              <a:gd name="connsiteX5" fmla="*/ 0 w 3960193"/>
              <a:gd name="connsiteY5" fmla="*/ 271447 h 2251543"/>
              <a:gd name="connsiteX6" fmla="*/ 10224 w 3960193"/>
              <a:gd name="connsiteY6" fmla="*/ 68994 h 2251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960193" h="2251543">
                <a:moveTo>
                  <a:pt x="20753" y="0"/>
                </a:moveTo>
                <a:lnTo>
                  <a:pt x="3939440" y="0"/>
                </a:lnTo>
                <a:lnTo>
                  <a:pt x="3949969" y="68994"/>
                </a:lnTo>
                <a:cubicBezTo>
                  <a:pt x="3956730" y="135559"/>
                  <a:pt x="3960193" y="203099"/>
                  <a:pt x="3960193" y="271447"/>
                </a:cubicBezTo>
                <a:cubicBezTo>
                  <a:pt x="3960193" y="1365024"/>
                  <a:pt x="3073674" y="2251543"/>
                  <a:pt x="1980096" y="2251543"/>
                </a:cubicBezTo>
                <a:cubicBezTo>
                  <a:pt x="886519" y="2251543"/>
                  <a:pt x="0" y="1365024"/>
                  <a:pt x="0" y="271447"/>
                </a:cubicBezTo>
                <a:cubicBezTo>
                  <a:pt x="0" y="203099"/>
                  <a:pt x="3463" y="135559"/>
                  <a:pt x="10224" y="68994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Picture 2" descr="Image result for regione lombardia">
            <a:extLst>
              <a:ext uri="{FF2B5EF4-FFF2-40B4-BE49-F238E27FC236}">
                <a16:creationId xmlns="" xmlns:a16="http://schemas.microsoft.com/office/drawing/2014/main" id="{B329DD8A-1EAC-48CF-AF42-106A3D95F3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441496" y="517018"/>
            <a:ext cx="2532690" cy="75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Freeform 68">
            <a:extLst>
              <a:ext uri="{FF2B5EF4-FFF2-40B4-BE49-F238E27FC236}">
                <a16:creationId xmlns="" xmlns:a16="http://schemas.microsoft.com/office/drawing/2014/main" id="{32BA8EA8-C1B6-4309-B674-F9F399B9628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2912701"/>
            <a:ext cx="4942589" cy="3945299"/>
          </a:xfrm>
          <a:custGeom>
            <a:avLst/>
            <a:gdLst>
              <a:gd name="connsiteX0" fmla="*/ 2223943 w 4942589"/>
              <a:gd name="connsiteY0" fmla="*/ 0 h 3945299"/>
              <a:gd name="connsiteX1" fmla="*/ 4942589 w 4942589"/>
              <a:gd name="connsiteY1" fmla="*/ 2718646 h 3945299"/>
              <a:gd name="connsiteX2" fmla="*/ 4728945 w 4942589"/>
              <a:gd name="connsiteY2" fmla="*/ 3776866 h 3945299"/>
              <a:gd name="connsiteX3" fmla="*/ 4647806 w 4942589"/>
              <a:gd name="connsiteY3" fmla="*/ 3945299 h 3945299"/>
              <a:gd name="connsiteX4" fmla="*/ 0 w 4942589"/>
              <a:gd name="connsiteY4" fmla="*/ 3945299 h 3945299"/>
              <a:gd name="connsiteX5" fmla="*/ 0 w 4942589"/>
              <a:gd name="connsiteY5" fmla="*/ 1157971 h 3945299"/>
              <a:gd name="connsiteX6" fmla="*/ 126104 w 4942589"/>
              <a:gd name="connsiteY6" fmla="*/ 989335 h 3945299"/>
              <a:gd name="connsiteX7" fmla="*/ 2223943 w 4942589"/>
              <a:gd name="connsiteY7" fmla="*/ 0 h 3945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942589" h="3945299">
                <a:moveTo>
                  <a:pt x="2223943" y="0"/>
                </a:moveTo>
                <a:cubicBezTo>
                  <a:pt x="3725410" y="0"/>
                  <a:pt x="4942589" y="1217179"/>
                  <a:pt x="4942589" y="2718646"/>
                </a:cubicBezTo>
                <a:cubicBezTo>
                  <a:pt x="4942589" y="3094013"/>
                  <a:pt x="4866516" y="3451612"/>
                  <a:pt x="4728945" y="3776866"/>
                </a:cubicBezTo>
                <a:lnTo>
                  <a:pt x="4647806" y="3945299"/>
                </a:lnTo>
                <a:lnTo>
                  <a:pt x="0" y="3945299"/>
                </a:lnTo>
                <a:lnTo>
                  <a:pt x="0" y="1157971"/>
                </a:lnTo>
                <a:lnTo>
                  <a:pt x="126104" y="989335"/>
                </a:lnTo>
                <a:cubicBezTo>
                  <a:pt x="624744" y="385123"/>
                  <a:pt x="1379368" y="0"/>
                  <a:pt x="2223943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3" name="Immagine 2" descr="Immagine che contiene testo&#10;&#10;Descrizione generata automaticamente">
            <a:extLst>
              <a:ext uri="{FF2B5EF4-FFF2-40B4-BE49-F238E27FC236}">
                <a16:creationId xmlns="" xmlns:a16="http://schemas.microsoft.com/office/drawing/2014/main" id="{DDEE14F4-CC7C-4579-B9C6-41AF6199BF0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732" y="4284849"/>
            <a:ext cx="3759105" cy="1851359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="" xmlns:a16="http://schemas.microsoft.com/office/drawing/2014/main" id="{50F30413-5D17-4017-BB35-35AFAB2EF2DB}"/>
              </a:ext>
            </a:extLst>
          </p:cNvPr>
          <p:cNvSpPr txBox="1"/>
          <p:nvPr/>
        </p:nvSpPr>
        <p:spPr>
          <a:xfrm>
            <a:off x="6196786" y="2278332"/>
            <a:ext cx="521119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PI: </a:t>
            </a:r>
            <a:r>
              <a:rPr lang="it-IT" sz="2200" b="1" cap="all" dirty="0">
                <a:latin typeface="Calibri" panose="020F0502020204030204" pitchFamily="34" charset="0"/>
                <a:cs typeface="Calibri" panose="020F0502020204030204" pitchFamily="34" charset="0"/>
              </a:rPr>
              <a:t>CATERINA </a:t>
            </a:r>
            <a:r>
              <a:rPr lang="it-IT" sz="2200" b="1" cap="all" dirty="0" err="1">
                <a:latin typeface="Calibri" panose="020F0502020204030204" pitchFamily="34" charset="0"/>
                <a:cs typeface="Calibri" panose="020F0502020204030204" pitchFamily="34" charset="0"/>
              </a:rPr>
              <a:t>mELE</a:t>
            </a:r>
            <a:endParaRPr lang="it-IT" sz="2200" b="1" cap="al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CasellaDiTesto 16">
            <a:extLst>
              <a:ext uri="{FF2B5EF4-FFF2-40B4-BE49-F238E27FC236}">
                <a16:creationId xmlns="" xmlns:a16="http://schemas.microsoft.com/office/drawing/2014/main" id="{252D45BC-4D4B-4EDF-A5FF-95E5F60BB499}"/>
              </a:ext>
            </a:extLst>
          </p:cNvPr>
          <p:cNvSpPr txBox="1"/>
          <p:nvPr/>
        </p:nvSpPr>
        <p:spPr>
          <a:xfrm>
            <a:off x="5644870" y="4255131"/>
            <a:ext cx="622992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Progetto: </a:t>
            </a:r>
            <a:r>
              <a:rPr lang="it-IT" sz="2200" b="1" dirty="0">
                <a:latin typeface="Calibri" panose="020F0502020204030204" pitchFamily="34" charset="0"/>
                <a:cs typeface="Calibri" panose="020F0502020204030204" pitchFamily="34" charset="0"/>
              </a:rPr>
              <a:t>UNEARTH</a:t>
            </a:r>
          </a:p>
          <a:p>
            <a:pPr algn="ctr"/>
            <a:r>
              <a:rPr 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«</a:t>
            </a:r>
            <a:r>
              <a:rPr lang="en-US" sz="2200" i="1" dirty="0">
                <a:latin typeface="Calibri" panose="020F0502020204030204" pitchFamily="34" charset="0"/>
                <a:cs typeface="Calibri" panose="020F0502020204030204" pitchFamily="34" charset="0"/>
              </a:rPr>
              <a:t>A thorough </a:t>
            </a:r>
            <a:r>
              <a:rPr lang="en-US" sz="2200" b="1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UN</a:t>
            </a:r>
            <a:r>
              <a:rPr lang="en-US" sz="2200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derstanding</a:t>
            </a:r>
            <a:r>
              <a:rPr lang="en-US" sz="22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200" i="1" dirty="0">
                <a:latin typeface="Calibri" panose="020F0502020204030204" pitchFamily="34" charset="0"/>
                <a:cs typeface="Calibri" panose="020F0502020204030204" pitchFamily="34" charset="0"/>
              </a:rPr>
              <a:t>of the </a:t>
            </a:r>
            <a:r>
              <a:rPr lang="en-US" sz="2200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mol</a:t>
            </a:r>
            <a:r>
              <a:rPr lang="en-US" sz="2200" b="1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200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cul</a:t>
            </a:r>
            <a:r>
              <a:rPr lang="en-US" sz="2200" b="1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2200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sz="22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200" i="1" dirty="0">
                <a:latin typeface="Calibri" panose="020F0502020204030204" pitchFamily="34" charset="0"/>
                <a:cs typeface="Calibri" panose="020F0502020204030204" pitchFamily="34" charset="0"/>
              </a:rPr>
              <a:t>players causing </a:t>
            </a:r>
            <a:r>
              <a:rPr lang="en-US" sz="22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sz="22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are </a:t>
            </a:r>
            <a:r>
              <a:rPr lang="en-US" sz="2200" i="1" dirty="0">
                <a:latin typeface="Calibri" panose="020F0502020204030204" pitchFamily="34" charset="0"/>
                <a:cs typeface="Calibri" panose="020F0502020204030204" pitchFamily="34" charset="0"/>
              </a:rPr>
              <a:t>complement-mediated glomerular </a:t>
            </a:r>
            <a:r>
              <a:rPr lang="en-US" sz="22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diseases </a:t>
            </a:r>
            <a:r>
              <a:rPr lang="en-US" sz="2200" i="1" dirty="0">
                <a:latin typeface="Calibri" panose="020F0502020204030204" pitchFamily="34" charset="0"/>
                <a:cs typeface="Calibri" panose="020F0502020204030204" pitchFamily="34" charset="0"/>
              </a:rPr>
              <a:t>toward a personalized </a:t>
            </a:r>
            <a:r>
              <a:rPr lang="en-US" sz="2200" b="1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US" sz="2200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erapy</a:t>
            </a:r>
            <a:r>
              <a:rPr 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»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="" xmlns:a16="http://schemas.microsoft.com/office/drawing/2014/main" id="{06ACEC57-8858-412F-9EB0-95A20694C80E}"/>
              </a:ext>
            </a:extLst>
          </p:cNvPr>
          <p:cNvSpPr txBox="1"/>
          <p:nvPr/>
        </p:nvSpPr>
        <p:spPr>
          <a:xfrm>
            <a:off x="5756799" y="3078720"/>
            <a:ext cx="609117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Host Institution: </a:t>
            </a:r>
            <a:r>
              <a:rPr lang="it-IT" sz="2200" b="1" cap="all" dirty="0">
                <a:latin typeface="Calibri" panose="020F0502020204030204" pitchFamily="34" charset="0"/>
                <a:cs typeface="Calibri" panose="020F0502020204030204" pitchFamily="34" charset="0"/>
              </a:rPr>
              <a:t> Istituto di ricerche </a:t>
            </a:r>
          </a:p>
          <a:p>
            <a:pPr algn="ctr"/>
            <a:r>
              <a:rPr lang="it-IT" sz="2200" b="1" cap="all" dirty="0">
                <a:latin typeface="Calibri" panose="020F0502020204030204" pitchFamily="34" charset="0"/>
                <a:cs typeface="Calibri" panose="020F0502020204030204" pitchFamily="34" charset="0"/>
              </a:rPr>
              <a:t>farmacologiche Mario Negri IRCCS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="" xmlns:a16="http://schemas.microsoft.com/office/drawing/2014/main" id="{EF5BFB3A-59AC-45ED-B211-F94AB8405DAC}"/>
              </a:ext>
            </a:extLst>
          </p:cNvPr>
          <p:cNvSpPr txBox="1"/>
          <p:nvPr/>
        </p:nvSpPr>
        <p:spPr>
          <a:xfrm>
            <a:off x="9562714" y="6292619"/>
            <a:ext cx="26292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18 giugno 2021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="" xmlns:a16="http://schemas.microsoft.com/office/drawing/2014/main" id="{BF2BD982-40F4-4065-886E-92F0CFA80646}"/>
              </a:ext>
            </a:extLst>
          </p:cNvPr>
          <p:cNvSpPr txBox="1"/>
          <p:nvPr/>
        </p:nvSpPr>
        <p:spPr>
          <a:xfrm>
            <a:off x="5991222" y="722185"/>
            <a:ext cx="56223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i="1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Bando Giovani</a:t>
            </a:r>
          </a:p>
          <a:p>
            <a:pPr algn="ctr"/>
            <a:r>
              <a:rPr lang="it-IT" sz="2400" b="1" i="1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EARLY CAREER AWARD</a:t>
            </a:r>
          </a:p>
        </p:txBody>
      </p:sp>
    </p:spTree>
    <p:extLst>
      <p:ext uri="{BB962C8B-B14F-4D97-AF65-F5344CB8AC3E}">
        <p14:creationId xmlns:p14="http://schemas.microsoft.com/office/powerpoint/2010/main" val="988335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sellaDiTesto 7">
            <a:extLst>
              <a:ext uri="{FF2B5EF4-FFF2-40B4-BE49-F238E27FC236}">
                <a16:creationId xmlns="" xmlns:a16="http://schemas.microsoft.com/office/drawing/2014/main" id="{33BC9428-DCFB-4D72-8049-8EC38D78134A}"/>
              </a:ext>
            </a:extLst>
          </p:cNvPr>
          <p:cNvSpPr txBox="1"/>
          <p:nvPr/>
        </p:nvSpPr>
        <p:spPr>
          <a:xfrm>
            <a:off x="242391" y="99988"/>
            <a:ext cx="1112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i="1" dirty="0">
                <a:solidFill>
                  <a:schemeClr val="accent5">
                    <a:lumMod val="50000"/>
                  </a:schemeClr>
                </a:solidFill>
              </a:rPr>
              <a:t>OBIETTIVI DEL PROGETTO E IMPATTO ATTESO</a:t>
            </a:r>
          </a:p>
        </p:txBody>
      </p:sp>
      <p:cxnSp>
        <p:nvCxnSpPr>
          <p:cNvPr id="14" name="Connettore diritto 13">
            <a:extLst>
              <a:ext uri="{FF2B5EF4-FFF2-40B4-BE49-F238E27FC236}">
                <a16:creationId xmlns="" xmlns:a16="http://schemas.microsoft.com/office/drawing/2014/main" id="{D0CE6CED-4C84-4800-82BD-E458B1069F1D}"/>
              </a:ext>
            </a:extLst>
          </p:cNvPr>
          <p:cNvCxnSpPr/>
          <p:nvPr/>
        </p:nvCxnSpPr>
        <p:spPr>
          <a:xfrm>
            <a:off x="247650" y="504460"/>
            <a:ext cx="111633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asellaDiTesto 1"/>
          <p:cNvSpPr txBox="1"/>
          <p:nvPr/>
        </p:nvSpPr>
        <p:spPr>
          <a:xfrm>
            <a:off x="5263150" y="670343"/>
            <a:ext cx="633349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algn="ctr">
              <a:defRPr sz="2400" b="1" i="1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r>
              <a:rPr lang="it-IT" sz="1800" dirty="0"/>
              <a:t>Glomerulonefrite da </a:t>
            </a:r>
            <a:r>
              <a:rPr lang="it-IT" sz="1800" dirty="0" err="1"/>
              <a:t>immuno</a:t>
            </a:r>
            <a:r>
              <a:rPr lang="it-IT" sz="1800" dirty="0"/>
              <a:t>-complessi (IC-MPGN) e </a:t>
            </a:r>
            <a:r>
              <a:rPr lang="it-IT" sz="1800" dirty="0" err="1"/>
              <a:t>Glomerulopatia</a:t>
            </a:r>
            <a:r>
              <a:rPr lang="it-IT" sz="1800" dirty="0"/>
              <a:t> da C3 (C3G</a:t>
            </a:r>
            <a:r>
              <a:rPr lang="it-IT" sz="1800" dirty="0" smtClean="0"/>
              <a:t>)</a:t>
            </a:r>
          </a:p>
          <a:p>
            <a:endParaRPr lang="it-IT" sz="1800" dirty="0" smtClean="0"/>
          </a:p>
          <a:p>
            <a:pPr marL="742950" lvl="1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1400" i="1" dirty="0" err="1" smtClean="0">
                <a:solidFill>
                  <a:schemeClr val="accent5">
                    <a:lumMod val="50000"/>
                  </a:schemeClr>
                </a:solidFill>
              </a:rPr>
              <a:t>Malattie</a:t>
            </a:r>
            <a:r>
              <a:rPr lang="en-US" sz="1400" i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1400" i="1" dirty="0" err="1">
                <a:solidFill>
                  <a:schemeClr val="accent5">
                    <a:lumMod val="50000"/>
                  </a:schemeClr>
                </a:solidFill>
              </a:rPr>
              <a:t>renali</a:t>
            </a:r>
            <a:r>
              <a:rPr lang="en-US" sz="1400" i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1400" i="1" dirty="0" err="1">
                <a:solidFill>
                  <a:schemeClr val="accent5">
                    <a:lumMod val="50000"/>
                  </a:schemeClr>
                </a:solidFill>
              </a:rPr>
              <a:t>croniche</a:t>
            </a:r>
            <a:r>
              <a:rPr lang="en-US" sz="1400" i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1400" i="1" dirty="0" smtClean="0">
                <a:solidFill>
                  <a:schemeClr val="accent5">
                    <a:lumMod val="50000"/>
                  </a:schemeClr>
                </a:solidFill>
              </a:rPr>
              <a:t>rare e </a:t>
            </a:r>
            <a:r>
              <a:rPr lang="en-US" sz="1400" i="1" dirty="0" err="1" smtClean="0">
                <a:solidFill>
                  <a:schemeClr val="accent5">
                    <a:lumMod val="50000"/>
                  </a:schemeClr>
                </a:solidFill>
              </a:rPr>
              <a:t>orfane</a:t>
            </a:r>
            <a:endParaRPr lang="en-US" sz="1400" i="1" dirty="0">
              <a:solidFill>
                <a:schemeClr val="accent5">
                  <a:lumMod val="50000"/>
                </a:schemeClr>
              </a:solidFill>
            </a:endParaRPr>
          </a:p>
          <a:p>
            <a:pPr marL="742950" lvl="1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sz="1400" i="1" dirty="0" err="1" smtClean="0">
                <a:solidFill>
                  <a:schemeClr val="accent5">
                    <a:lumMod val="50000"/>
                  </a:schemeClr>
                </a:solidFill>
              </a:rPr>
              <a:t>Iperattivazione</a:t>
            </a:r>
            <a:r>
              <a:rPr lang="it-IT" sz="1400" i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it-IT" sz="1400" i="1" dirty="0">
                <a:solidFill>
                  <a:schemeClr val="accent5">
                    <a:lumMod val="50000"/>
                  </a:schemeClr>
                </a:solidFill>
              </a:rPr>
              <a:t>della via alternativa del sistema del complemento -&gt; deposizione di prodotti di degradazione -&gt; infiammazione e danno </a:t>
            </a:r>
            <a:r>
              <a:rPr lang="it-IT" sz="1400" i="1" dirty="0" smtClean="0">
                <a:solidFill>
                  <a:schemeClr val="accent5">
                    <a:lumMod val="50000"/>
                  </a:schemeClr>
                </a:solidFill>
              </a:rPr>
              <a:t>renale</a:t>
            </a:r>
          </a:p>
          <a:p>
            <a:pPr marL="742950" lvl="1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sz="1400" i="1" dirty="0">
                <a:solidFill>
                  <a:schemeClr val="accent5">
                    <a:lumMod val="50000"/>
                  </a:schemeClr>
                </a:solidFill>
              </a:rPr>
              <a:t>C</a:t>
            </a:r>
            <a:r>
              <a:rPr lang="it-IT" sz="1400" i="1" dirty="0" smtClean="0">
                <a:solidFill>
                  <a:schemeClr val="accent5">
                    <a:lumMod val="50000"/>
                  </a:schemeClr>
                </a:solidFill>
              </a:rPr>
              <a:t>ause sconosciute nella maggior parte dei casi</a:t>
            </a:r>
            <a:endParaRPr lang="it-IT" sz="1400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203" name="Diagram 202">
            <a:extLst>
              <a:ext uri="{FF2B5EF4-FFF2-40B4-BE49-F238E27FC236}">
                <a16:creationId xmlns="" xmlns:a16="http://schemas.microsoft.com/office/drawing/2014/main" id="{C5B4424B-6E74-498E-8A49-6C56D931D1B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22149024"/>
              </p:ext>
            </p:extLst>
          </p:nvPr>
        </p:nvGraphicFramePr>
        <p:xfrm>
          <a:off x="871151" y="2808797"/>
          <a:ext cx="9534372" cy="37818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204" name="Gruppo 215">
            <a:extLst>
              <a:ext uri="{FF2B5EF4-FFF2-40B4-BE49-F238E27FC236}">
                <a16:creationId xmlns="" xmlns:a16="http://schemas.microsoft.com/office/drawing/2014/main" id="{6253D83E-E149-4AB8-A19F-352048F88103}"/>
              </a:ext>
            </a:extLst>
          </p:cNvPr>
          <p:cNvGrpSpPr/>
          <p:nvPr/>
        </p:nvGrpSpPr>
        <p:grpSpPr>
          <a:xfrm>
            <a:off x="203311" y="824486"/>
            <a:ext cx="5226528" cy="1764523"/>
            <a:chOff x="747912" y="2589039"/>
            <a:chExt cx="7394076" cy="2305335"/>
          </a:xfrm>
        </p:grpSpPr>
        <p:grpSp>
          <p:nvGrpSpPr>
            <p:cNvPr id="205" name="Gruppo 219">
              <a:extLst>
                <a:ext uri="{FF2B5EF4-FFF2-40B4-BE49-F238E27FC236}">
                  <a16:creationId xmlns="" xmlns:a16="http://schemas.microsoft.com/office/drawing/2014/main" id="{68B0C90B-DD5B-4873-AAF7-15BBE81A5368}"/>
                </a:ext>
              </a:extLst>
            </p:cNvPr>
            <p:cNvGrpSpPr/>
            <p:nvPr/>
          </p:nvGrpSpPr>
          <p:grpSpPr>
            <a:xfrm>
              <a:off x="1043923" y="3398838"/>
              <a:ext cx="4406279" cy="1452603"/>
              <a:chOff x="4622118" y="2979738"/>
              <a:chExt cx="6423305" cy="2389187"/>
            </a:xfrm>
          </p:grpSpPr>
          <p:grpSp>
            <p:nvGrpSpPr>
              <p:cNvPr id="381" name="Gruppo 9">
                <a:extLst>
                  <a:ext uri="{FF2B5EF4-FFF2-40B4-BE49-F238E27FC236}">
                    <a16:creationId xmlns="" xmlns:a16="http://schemas.microsoft.com/office/drawing/2014/main" id="{D3832337-3081-4EA4-8100-8844BEB6C98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8763000" y="2979738"/>
                <a:ext cx="833438" cy="1914505"/>
                <a:chOff x="6616827" y="2697588"/>
                <a:chExt cx="669925" cy="1583256"/>
              </a:xfrm>
            </p:grpSpPr>
            <p:sp>
              <p:nvSpPr>
                <p:cNvPr id="397" name="Corda 418">
                  <a:extLst>
                    <a:ext uri="{FF2B5EF4-FFF2-40B4-BE49-F238E27FC236}">
                      <a16:creationId xmlns="" xmlns:a16="http://schemas.microsoft.com/office/drawing/2014/main" id="{E72F1F47-A9B9-4C5E-A5DB-FFBC949F5F19}"/>
                    </a:ext>
                  </a:extLst>
                </p:cNvPr>
                <p:cNvSpPr/>
                <p:nvPr/>
              </p:nvSpPr>
              <p:spPr bwMode="auto">
                <a:xfrm rot="13832576" flipV="1">
                  <a:off x="6661746" y="2696054"/>
                  <a:ext cx="573706" cy="576773"/>
                </a:xfrm>
                <a:prstGeom prst="chord">
                  <a:avLst>
                    <a:gd name="adj1" fmla="val 2700000"/>
                    <a:gd name="adj2" fmla="val 14076410"/>
                  </a:avLst>
                </a:prstGeom>
                <a:solidFill>
                  <a:srgbClr val="FF9300"/>
                </a:solidFill>
                <a:ln w="9525" cap="flat" cmpd="sng" algn="ctr">
                  <a:solidFill>
                    <a:srgbClr val="2D2D8A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it-IT" sz="1400" kern="0" dirty="0">
                    <a:solidFill>
                      <a:srgbClr val="FFFFFF"/>
                    </a:solidFill>
                    <a:latin typeface="Arial"/>
                    <a:ea typeface="ＭＳ Ｐゴシック"/>
                    <a:cs typeface="Arial" charset="0"/>
                  </a:endParaRPr>
                </a:p>
              </p:txBody>
            </p:sp>
            <p:sp>
              <p:nvSpPr>
                <p:cNvPr id="398" name="CasellaDiTesto 419">
                  <a:extLst>
                    <a:ext uri="{FF2B5EF4-FFF2-40B4-BE49-F238E27FC236}">
                      <a16:creationId xmlns="" xmlns:a16="http://schemas.microsoft.com/office/drawing/2014/main" id="{3940328E-D903-419F-8FD4-9CF2A1D3D70D}"/>
                    </a:ext>
                  </a:extLst>
                </p:cNvPr>
                <p:cNvSpPr txBox="1"/>
                <p:nvPr/>
              </p:nvSpPr>
              <p:spPr bwMode="auto">
                <a:xfrm>
                  <a:off x="6616827" y="2944399"/>
                  <a:ext cx="669925" cy="1336445"/>
                </a:xfrm>
                <a:prstGeom prst="rect">
                  <a:avLst/>
                </a:prstGeom>
                <a:noFill/>
              </p:spPr>
              <p:txBody>
                <a:bodyPr>
                  <a:spAutoFit/>
                </a:bodyPr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it-IT" sz="1100" b="1" kern="0" dirty="0">
                      <a:solidFill>
                        <a:prstClr val="black"/>
                      </a:solidFill>
                      <a:latin typeface="Arial" charset="0"/>
                      <a:ea typeface="Arial" charset="0"/>
                      <a:cs typeface="Arial" charset="0"/>
                    </a:rPr>
                    <a:t>sC5b-9</a:t>
                  </a:r>
                </a:p>
              </p:txBody>
            </p:sp>
          </p:grpSp>
          <p:sp>
            <p:nvSpPr>
              <p:cNvPr id="382" name="Text Box 17">
                <a:extLst>
                  <a:ext uri="{FF2B5EF4-FFF2-40B4-BE49-F238E27FC236}">
                    <a16:creationId xmlns="" xmlns:a16="http://schemas.microsoft.com/office/drawing/2014/main" id="{1FE36716-6544-4755-9088-A63C8D37A0E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849472" y="3560764"/>
                <a:ext cx="2563408" cy="7044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it-IT" altLang="it-IT" sz="1100" i="1">
                    <a:solidFill>
                      <a:srgbClr val="000000"/>
                    </a:solidFill>
                    <a:latin typeface="Arial" pitchFamily="34" charset="0"/>
                  </a:rPr>
                  <a:t>Endothelial cell</a:t>
                </a:r>
              </a:p>
            </p:txBody>
          </p:sp>
          <p:sp>
            <p:nvSpPr>
              <p:cNvPr id="383" name="Text Box 93">
                <a:extLst>
                  <a:ext uri="{FF2B5EF4-FFF2-40B4-BE49-F238E27FC236}">
                    <a16:creationId xmlns="" xmlns:a16="http://schemas.microsoft.com/office/drawing/2014/main" id="{C9CB3A82-47C4-4ECE-83A7-A45220E0BCD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581776" y="4089400"/>
                <a:ext cx="1281112" cy="11602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altLang="it-IT" sz="1100" i="1">
                    <a:solidFill>
                      <a:srgbClr val="000000"/>
                    </a:solidFill>
                    <a:latin typeface="Arial" pitchFamily="34" charset="0"/>
                  </a:rPr>
                  <a:t>Podocytes</a:t>
                </a:r>
                <a:endParaRPr lang="en-US" altLang="it-IT" sz="1100">
                  <a:solidFill>
                    <a:srgbClr val="000000"/>
                  </a:solidFill>
                  <a:latin typeface="Arial" pitchFamily="34" charset="0"/>
                </a:endParaRPr>
              </a:p>
            </p:txBody>
          </p:sp>
          <p:grpSp>
            <p:nvGrpSpPr>
              <p:cNvPr id="384" name="Gruppo 83">
                <a:extLst>
                  <a:ext uri="{FF2B5EF4-FFF2-40B4-BE49-F238E27FC236}">
                    <a16:creationId xmlns="" xmlns:a16="http://schemas.microsoft.com/office/drawing/2014/main" id="{750279C6-7412-4ECF-9A65-4B8B3384400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664072" y="3081261"/>
                <a:ext cx="6365577" cy="714847"/>
                <a:chOff x="782934" y="4491806"/>
                <a:chExt cx="7460372" cy="785476"/>
              </a:xfrm>
            </p:grpSpPr>
            <p:sp>
              <p:nvSpPr>
                <p:cNvPr id="395" name="Arc 24">
                  <a:extLst>
                    <a:ext uri="{FF2B5EF4-FFF2-40B4-BE49-F238E27FC236}">
                      <a16:creationId xmlns="" xmlns:a16="http://schemas.microsoft.com/office/drawing/2014/main" id="{F5901815-33B7-4C30-93AE-B384C750751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6200000">
                  <a:off x="2266714" y="3022873"/>
                  <a:ext cx="770629" cy="3738189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solidFill>
                  <a:srgbClr val="E0C9E3"/>
                </a:solidFill>
                <a:ln w="38100" cap="rnd">
                  <a:solidFill>
                    <a:srgbClr val="931F99"/>
                  </a:solidFill>
                  <a:prstDash val="solid"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396" name="Arc 25">
                  <a:extLst>
                    <a:ext uri="{FF2B5EF4-FFF2-40B4-BE49-F238E27FC236}">
                      <a16:creationId xmlns="" xmlns:a16="http://schemas.microsoft.com/office/drawing/2014/main" id="{786C3912-758C-4674-B9D1-694C85ED0B9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6200000" flipV="1">
                  <a:off x="5988897" y="3008029"/>
                  <a:ext cx="770631" cy="3738186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solidFill>
                  <a:srgbClr val="E0C9E3"/>
                </a:solidFill>
                <a:ln w="38100" cap="rnd">
                  <a:solidFill>
                    <a:srgbClr val="931F99"/>
                  </a:solidFill>
                  <a:prstDash val="solid"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it-IT"/>
                </a:p>
              </p:txBody>
            </p:sp>
          </p:grpSp>
          <p:sp>
            <p:nvSpPr>
              <p:cNvPr id="385" name="Rettangolo 406">
                <a:extLst>
                  <a:ext uri="{FF2B5EF4-FFF2-40B4-BE49-F238E27FC236}">
                    <a16:creationId xmlns="" xmlns:a16="http://schemas.microsoft.com/office/drawing/2014/main" id="{0965F06F-228B-4B7B-A9EF-CC49910B60BF}"/>
                  </a:ext>
                </a:extLst>
              </p:cNvPr>
              <p:cNvSpPr/>
              <p:nvPr/>
            </p:nvSpPr>
            <p:spPr bwMode="auto">
              <a:xfrm>
                <a:off x="4647798" y="3763962"/>
                <a:ext cx="6397625" cy="441324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it-IT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386" name="Rettangolo 407">
                <a:extLst>
                  <a:ext uri="{FF2B5EF4-FFF2-40B4-BE49-F238E27FC236}">
                    <a16:creationId xmlns="" xmlns:a16="http://schemas.microsoft.com/office/drawing/2014/main" id="{3E72F077-9C24-419F-A635-419E1D8BFAFB}"/>
                  </a:ext>
                </a:extLst>
              </p:cNvPr>
              <p:cNvSpPr/>
              <p:nvPr/>
            </p:nvSpPr>
            <p:spPr bwMode="auto">
              <a:xfrm>
                <a:off x="4645025" y="4584700"/>
                <a:ext cx="6397625" cy="319088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it-IT" sz="18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387" name="Arrotonda angolo stesso lato rettangolo 35">
                <a:extLst>
                  <a:ext uri="{FF2B5EF4-FFF2-40B4-BE49-F238E27FC236}">
                    <a16:creationId xmlns="" xmlns:a16="http://schemas.microsoft.com/office/drawing/2014/main" id="{C72306CD-B551-454A-A46A-A36DB6694EB3}"/>
                  </a:ext>
                </a:extLst>
              </p:cNvPr>
              <p:cNvSpPr/>
              <p:nvPr/>
            </p:nvSpPr>
            <p:spPr bwMode="auto">
              <a:xfrm flipV="1">
                <a:off x="10343748" y="4927601"/>
                <a:ext cx="695325" cy="417513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rgbClr val="FF9999"/>
              </a:solidFill>
              <a:ln w="12700">
                <a:solidFill>
                  <a:schemeClr val="accent2">
                    <a:lumMod val="75000"/>
                  </a:schemeClr>
                </a:solidFill>
              </a:ln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4572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it-IT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388" name="Arrotonda angolo stesso lato rettangolo 36">
                <a:extLst>
                  <a:ext uri="{FF2B5EF4-FFF2-40B4-BE49-F238E27FC236}">
                    <a16:creationId xmlns="" xmlns:a16="http://schemas.microsoft.com/office/drawing/2014/main" id="{30CC947D-FE0A-4DEB-9F49-EF4FAADC3801}"/>
                  </a:ext>
                </a:extLst>
              </p:cNvPr>
              <p:cNvSpPr/>
              <p:nvPr/>
            </p:nvSpPr>
            <p:spPr bwMode="auto">
              <a:xfrm flipV="1">
                <a:off x="8474075" y="4927600"/>
                <a:ext cx="774700" cy="417513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rgbClr val="FF9999"/>
              </a:solidFill>
              <a:ln w="12700">
                <a:solidFill>
                  <a:schemeClr val="accent2">
                    <a:lumMod val="75000"/>
                  </a:schemeClr>
                </a:solidFill>
              </a:ln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4572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it-IT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389" name="Arrotonda angolo stesso lato rettangolo 37">
                <a:extLst>
                  <a:ext uri="{FF2B5EF4-FFF2-40B4-BE49-F238E27FC236}">
                    <a16:creationId xmlns="" xmlns:a16="http://schemas.microsoft.com/office/drawing/2014/main" id="{C03C546B-13A5-42F5-9590-5E3886BE8A2C}"/>
                  </a:ext>
                </a:extLst>
              </p:cNvPr>
              <p:cNvSpPr/>
              <p:nvPr/>
            </p:nvSpPr>
            <p:spPr bwMode="auto">
              <a:xfrm flipV="1">
                <a:off x="6653213" y="4927600"/>
                <a:ext cx="1785937" cy="417513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rgbClr val="FF9999"/>
              </a:solidFill>
              <a:ln w="12700">
                <a:solidFill>
                  <a:schemeClr val="accent2">
                    <a:lumMod val="75000"/>
                  </a:schemeClr>
                </a:solidFill>
              </a:ln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it-IT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390" name="Arrotonda angolo stesso lato rettangolo 38">
                <a:extLst>
                  <a:ext uri="{FF2B5EF4-FFF2-40B4-BE49-F238E27FC236}">
                    <a16:creationId xmlns="" xmlns:a16="http://schemas.microsoft.com/office/drawing/2014/main" id="{E7E50259-1FE9-4744-B20E-B34BEC3FE702}"/>
                  </a:ext>
                </a:extLst>
              </p:cNvPr>
              <p:cNvSpPr/>
              <p:nvPr/>
            </p:nvSpPr>
            <p:spPr bwMode="auto">
              <a:xfrm flipV="1">
                <a:off x="6135688" y="4927600"/>
                <a:ext cx="400050" cy="417513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rgbClr val="FF9999"/>
              </a:solidFill>
              <a:ln w="12700">
                <a:solidFill>
                  <a:schemeClr val="accent2">
                    <a:lumMod val="75000"/>
                  </a:schemeClr>
                </a:solidFill>
              </a:ln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4572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it-IT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391" name="Arrotonda angolo stesso lato rettangolo 39">
                <a:extLst>
                  <a:ext uri="{FF2B5EF4-FFF2-40B4-BE49-F238E27FC236}">
                    <a16:creationId xmlns="" xmlns:a16="http://schemas.microsoft.com/office/drawing/2014/main" id="{63AFED70-1662-4E3E-B716-7E78D6B2F1F2}"/>
                  </a:ext>
                </a:extLst>
              </p:cNvPr>
              <p:cNvSpPr/>
              <p:nvPr/>
            </p:nvSpPr>
            <p:spPr bwMode="auto">
              <a:xfrm flipV="1">
                <a:off x="9502775" y="4927600"/>
                <a:ext cx="842963" cy="441325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rgbClr val="FF9999"/>
              </a:solidFill>
              <a:ln w="12700">
                <a:solidFill>
                  <a:schemeClr val="accent2">
                    <a:lumMod val="75000"/>
                  </a:schemeClr>
                </a:solidFill>
              </a:ln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457200"/>
                <a:endParaRPr lang="it-IT">
                  <a:solidFill>
                    <a:prstClr val="white"/>
                  </a:solidFill>
                </a:endParaRPr>
              </a:p>
            </p:txBody>
          </p:sp>
          <p:sp>
            <p:nvSpPr>
              <p:cNvPr id="392" name="Rettangolo 413">
                <a:extLst>
                  <a:ext uri="{FF2B5EF4-FFF2-40B4-BE49-F238E27FC236}">
                    <a16:creationId xmlns="" xmlns:a16="http://schemas.microsoft.com/office/drawing/2014/main" id="{EDF37786-B780-4828-9A8B-288643684858}"/>
                  </a:ext>
                </a:extLst>
              </p:cNvPr>
              <p:cNvSpPr/>
              <p:nvPr/>
            </p:nvSpPr>
            <p:spPr bwMode="auto">
              <a:xfrm>
                <a:off x="4638675" y="4176714"/>
                <a:ext cx="6399213" cy="407987"/>
              </a:xfrm>
              <a:prstGeom prst="rect">
                <a:avLst/>
              </a:prstGeom>
              <a:gradFill flip="none" rotWithShape="1">
                <a:gsLst>
                  <a:gs pos="0">
                    <a:srgbClr val="E6DCAC"/>
                  </a:gs>
                  <a:gs pos="12000">
                    <a:srgbClr val="E6D78A"/>
                  </a:gs>
                  <a:gs pos="30000">
                    <a:srgbClr val="C7AC4C"/>
                  </a:gs>
                  <a:gs pos="45000">
                    <a:srgbClr val="E6D78A"/>
                  </a:gs>
                  <a:gs pos="77000">
                    <a:srgbClr val="C7AC4C"/>
                  </a:gs>
                  <a:gs pos="100000">
                    <a:srgbClr val="E6DCAC"/>
                  </a:gs>
                </a:gsLst>
                <a:path path="shape">
                  <a:fillToRect l="50000" t="50000" r="50000" b="50000"/>
                </a:path>
                <a:tileRect/>
              </a:gradFill>
              <a:ln>
                <a:solidFill>
                  <a:schemeClr val="accent4">
                    <a:lumMod val="7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it-IT" sz="18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393" name="Rettangolo 109">
                <a:extLst>
                  <a:ext uri="{FF2B5EF4-FFF2-40B4-BE49-F238E27FC236}">
                    <a16:creationId xmlns="" xmlns:a16="http://schemas.microsoft.com/office/drawing/2014/main" id="{E3E5DB23-3086-415E-AF09-9CFECD1AC6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22118" y="4106639"/>
                <a:ext cx="1031114" cy="5894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altLang="it-IT" sz="900" b="1" dirty="0">
                    <a:solidFill>
                      <a:srgbClr val="000000"/>
                    </a:solidFill>
                    <a:latin typeface="Book Antiqua" panose="02040602050305030304" pitchFamily="18" charset="0"/>
                  </a:rPr>
                  <a:t>GBM</a:t>
                </a:r>
              </a:p>
            </p:txBody>
          </p:sp>
          <p:sp>
            <p:nvSpPr>
              <p:cNvPr id="394" name="Arrotonda angolo stesso lato rettangolo 37">
                <a:extLst>
                  <a:ext uri="{FF2B5EF4-FFF2-40B4-BE49-F238E27FC236}">
                    <a16:creationId xmlns="" xmlns:a16="http://schemas.microsoft.com/office/drawing/2014/main" id="{B7C65C36-8A5A-4522-9CB9-EFF2C62CFBC4}"/>
                  </a:ext>
                </a:extLst>
              </p:cNvPr>
              <p:cNvSpPr/>
              <p:nvPr/>
            </p:nvSpPr>
            <p:spPr bwMode="auto">
              <a:xfrm flipV="1">
                <a:off x="4646210" y="4921457"/>
                <a:ext cx="1463674" cy="417513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rgbClr val="FF9999"/>
              </a:solidFill>
              <a:ln w="12700">
                <a:solidFill>
                  <a:schemeClr val="accent2">
                    <a:lumMod val="75000"/>
                  </a:schemeClr>
                </a:solidFill>
              </a:ln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it-IT" sz="180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206" name="Rettangolo 109">
              <a:extLst>
                <a:ext uri="{FF2B5EF4-FFF2-40B4-BE49-F238E27FC236}">
                  <a16:creationId xmlns="" xmlns:a16="http://schemas.microsoft.com/office/drawing/2014/main" id="{8E5CD34A-4478-497E-877F-C43F55A162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1361" y="4536018"/>
              <a:ext cx="956521" cy="3583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it-IT" sz="900" b="1" dirty="0" err="1">
                  <a:solidFill>
                    <a:srgbClr val="000000"/>
                  </a:solidFill>
                  <a:latin typeface="Book Antiqua" panose="02040602050305030304" pitchFamily="18" charset="0"/>
                </a:rPr>
                <a:t>Podocita</a:t>
              </a:r>
              <a:endParaRPr lang="en-US" altLang="it-IT" sz="900" b="1" dirty="0">
                <a:solidFill>
                  <a:srgbClr val="000000"/>
                </a:solidFill>
                <a:latin typeface="Book Antiqua" panose="02040602050305030304" pitchFamily="18" charset="0"/>
              </a:endParaRPr>
            </a:p>
          </p:txBody>
        </p:sp>
        <p:sp>
          <p:nvSpPr>
            <p:cNvPr id="207" name="Rettangolo 109">
              <a:extLst>
                <a:ext uri="{FF2B5EF4-FFF2-40B4-BE49-F238E27FC236}">
                  <a16:creationId xmlns="" xmlns:a16="http://schemas.microsoft.com/office/drawing/2014/main" id="{EFD2F1BB-73B4-483A-A30F-D8E81B6A03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5443" y="3618588"/>
              <a:ext cx="1042781" cy="3583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it-IT" sz="900" b="1" dirty="0" err="1">
                  <a:solidFill>
                    <a:srgbClr val="000000"/>
                  </a:solidFill>
                  <a:latin typeface="Book Antiqua" panose="02040602050305030304" pitchFamily="18" charset="0"/>
                </a:rPr>
                <a:t>Endotelio</a:t>
              </a:r>
              <a:endParaRPr lang="en-US" altLang="it-IT" sz="900" b="1" dirty="0">
                <a:solidFill>
                  <a:srgbClr val="000000"/>
                </a:solidFill>
                <a:latin typeface="Book Antiqua" panose="02040602050305030304" pitchFamily="18" charset="0"/>
              </a:endParaRPr>
            </a:p>
          </p:txBody>
        </p:sp>
        <p:grpSp>
          <p:nvGrpSpPr>
            <p:cNvPr id="208" name="Gruppo 226">
              <a:extLst>
                <a:ext uri="{FF2B5EF4-FFF2-40B4-BE49-F238E27FC236}">
                  <a16:creationId xmlns="" xmlns:a16="http://schemas.microsoft.com/office/drawing/2014/main" id="{10D238FA-9C44-478C-AB4B-9A11784AA04A}"/>
                </a:ext>
              </a:extLst>
            </p:cNvPr>
            <p:cNvGrpSpPr/>
            <p:nvPr/>
          </p:nvGrpSpPr>
          <p:grpSpPr>
            <a:xfrm>
              <a:off x="4680394" y="4321774"/>
              <a:ext cx="232732" cy="222106"/>
              <a:chOff x="6262138" y="2054369"/>
              <a:chExt cx="232732" cy="222106"/>
            </a:xfrm>
          </p:grpSpPr>
          <p:grpSp>
            <p:nvGrpSpPr>
              <p:cNvPr id="350" name="Gruppo 256">
                <a:extLst>
                  <a:ext uri="{FF2B5EF4-FFF2-40B4-BE49-F238E27FC236}">
                    <a16:creationId xmlns="" xmlns:a16="http://schemas.microsoft.com/office/drawing/2014/main" id="{E30D9339-B856-4E07-86DA-52CFDFD9A53E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 rot="740401">
                <a:off x="6262138" y="2054369"/>
                <a:ext cx="181556" cy="135337"/>
                <a:chOff x="3690240" y="2225939"/>
                <a:chExt cx="748184" cy="640158"/>
              </a:xfrm>
              <a:solidFill>
                <a:srgbClr val="FFFF00"/>
              </a:solidFill>
            </p:grpSpPr>
            <p:sp>
              <p:nvSpPr>
                <p:cNvPr id="352" name="Rectangle 31">
                  <a:extLst>
                    <a:ext uri="{FF2B5EF4-FFF2-40B4-BE49-F238E27FC236}">
                      <a16:creationId xmlns="" xmlns:a16="http://schemas.microsoft.com/office/drawing/2014/main" id="{6A0E0D2D-1622-43B0-A85C-8DBDA4F16BC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13234826">
                  <a:off x="3690240" y="2425501"/>
                  <a:ext cx="520408" cy="79778"/>
                </a:xfrm>
                <a:prstGeom prst="rect">
                  <a:avLst/>
                </a:prstGeom>
                <a:grp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rot="10800000" wrap="none" anchor="ctr"/>
                <a:lstStyle/>
                <a:p>
                  <a:pPr algn="ctr" eaLnBrk="0" fontAlgn="auto" hangingPunct="0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it-IT" sz="2000">
                    <a:solidFill>
                      <a:srgbClr val="000000"/>
                    </a:solidFill>
                    <a:latin typeface="Calibri"/>
                    <a:ea typeface="+mn-ea"/>
                  </a:endParaRPr>
                </a:p>
              </p:txBody>
            </p:sp>
            <p:sp>
              <p:nvSpPr>
                <p:cNvPr id="353" name="Rectangle 32">
                  <a:extLst>
                    <a:ext uri="{FF2B5EF4-FFF2-40B4-BE49-F238E27FC236}">
                      <a16:creationId xmlns="" xmlns:a16="http://schemas.microsoft.com/office/drawing/2014/main" id="{85B577E2-4644-4747-BA3A-AA5794E282F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13234826">
                  <a:off x="3762725" y="2338471"/>
                  <a:ext cx="520408" cy="76151"/>
                </a:xfrm>
                <a:prstGeom prst="rect">
                  <a:avLst/>
                </a:prstGeom>
                <a:grp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rot="10800000" wrap="none" anchor="ctr"/>
                <a:lstStyle/>
                <a:p>
                  <a:pPr algn="ctr" eaLnBrk="0" fontAlgn="auto" hangingPunct="0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it-IT" sz="2000">
                    <a:solidFill>
                      <a:srgbClr val="000000"/>
                    </a:solidFill>
                    <a:latin typeface="Calibri"/>
                    <a:ea typeface="+mn-ea"/>
                  </a:endParaRPr>
                </a:p>
              </p:txBody>
            </p:sp>
            <p:sp>
              <p:nvSpPr>
                <p:cNvPr id="354" name="Line 33">
                  <a:extLst>
                    <a:ext uri="{FF2B5EF4-FFF2-40B4-BE49-F238E27FC236}">
                      <a16:creationId xmlns="" xmlns:a16="http://schemas.microsoft.com/office/drawing/2014/main" id="{A4A5B709-D9CF-4A84-A92E-C6A7431AB99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3234826">
                  <a:off x="4093958" y="2569586"/>
                  <a:ext cx="0" cy="51865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/>
                </a:extLst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it-IT" sz="1800">
                    <a:solidFill>
                      <a:prstClr val="black"/>
                    </a:solidFill>
                    <a:latin typeface="Verdana" pitchFamily="34" charset="0"/>
                    <a:ea typeface="+mn-ea"/>
                  </a:endParaRPr>
                </a:p>
              </p:txBody>
            </p:sp>
            <p:sp>
              <p:nvSpPr>
                <p:cNvPr id="355" name="Line 34">
                  <a:extLst>
                    <a:ext uri="{FF2B5EF4-FFF2-40B4-BE49-F238E27FC236}">
                      <a16:creationId xmlns="" xmlns:a16="http://schemas.microsoft.com/office/drawing/2014/main" id="{43CB3E29-D67A-4FCB-984A-5F788965921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3234826">
                  <a:off x="4058092" y="2544555"/>
                  <a:ext cx="0" cy="51865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/>
                </a:extLst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it-IT" sz="1800">
                    <a:solidFill>
                      <a:prstClr val="black"/>
                    </a:solidFill>
                    <a:latin typeface="Verdana" pitchFamily="34" charset="0"/>
                    <a:ea typeface="+mn-ea"/>
                  </a:endParaRPr>
                </a:p>
              </p:txBody>
            </p:sp>
            <p:sp>
              <p:nvSpPr>
                <p:cNvPr id="356" name="Line 35">
                  <a:extLst>
                    <a:ext uri="{FF2B5EF4-FFF2-40B4-BE49-F238E27FC236}">
                      <a16:creationId xmlns="" xmlns:a16="http://schemas.microsoft.com/office/drawing/2014/main" id="{F621D111-AAC9-413A-9F41-3DB269F5859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3234826">
                  <a:off x="4023560" y="2515550"/>
                  <a:ext cx="0" cy="51865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/>
                </a:extLst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it-IT" sz="1800">
                    <a:solidFill>
                      <a:prstClr val="black"/>
                    </a:solidFill>
                    <a:latin typeface="Verdana" pitchFamily="34" charset="0"/>
                    <a:ea typeface="+mn-ea"/>
                  </a:endParaRPr>
                </a:p>
              </p:txBody>
            </p:sp>
            <p:sp>
              <p:nvSpPr>
                <p:cNvPr id="357" name="Line 36">
                  <a:extLst>
                    <a:ext uri="{FF2B5EF4-FFF2-40B4-BE49-F238E27FC236}">
                      <a16:creationId xmlns="" xmlns:a16="http://schemas.microsoft.com/office/drawing/2014/main" id="{590981B8-AD5E-47AC-BCCB-CB55AD44F03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3234826">
                  <a:off x="3990871" y="2487792"/>
                  <a:ext cx="0" cy="51865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/>
                </a:extLst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it-IT" sz="1800">
                    <a:solidFill>
                      <a:prstClr val="black"/>
                    </a:solidFill>
                    <a:latin typeface="Verdana" pitchFamily="34" charset="0"/>
                    <a:ea typeface="+mn-ea"/>
                  </a:endParaRPr>
                </a:p>
              </p:txBody>
            </p:sp>
            <p:sp>
              <p:nvSpPr>
                <p:cNvPr id="358" name="Line 37">
                  <a:extLst>
                    <a:ext uri="{FF2B5EF4-FFF2-40B4-BE49-F238E27FC236}">
                      <a16:creationId xmlns="" xmlns:a16="http://schemas.microsoft.com/office/drawing/2014/main" id="{3D27E20E-B46A-4072-ADBD-1407E6579AF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3234826">
                  <a:off x="3958182" y="2460038"/>
                  <a:ext cx="0" cy="51865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/>
                </a:extLst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it-IT" sz="1800">
                    <a:solidFill>
                      <a:prstClr val="black"/>
                    </a:solidFill>
                    <a:latin typeface="Verdana" pitchFamily="34" charset="0"/>
                    <a:ea typeface="+mn-ea"/>
                  </a:endParaRPr>
                </a:p>
              </p:txBody>
            </p:sp>
            <p:sp>
              <p:nvSpPr>
                <p:cNvPr id="359" name="Line 38">
                  <a:extLst>
                    <a:ext uri="{FF2B5EF4-FFF2-40B4-BE49-F238E27FC236}">
                      <a16:creationId xmlns="" xmlns:a16="http://schemas.microsoft.com/office/drawing/2014/main" id="{D92025B5-B843-46E6-A068-74CBA7E58D0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3234826">
                  <a:off x="3924545" y="2431476"/>
                  <a:ext cx="0" cy="51865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/>
                </a:extLst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it-IT" sz="1800">
                    <a:solidFill>
                      <a:prstClr val="black"/>
                    </a:solidFill>
                    <a:latin typeface="Verdana" pitchFamily="34" charset="0"/>
                    <a:ea typeface="+mn-ea"/>
                  </a:endParaRPr>
                </a:p>
              </p:txBody>
            </p:sp>
            <p:sp>
              <p:nvSpPr>
                <p:cNvPr id="360" name="Line 39">
                  <a:extLst>
                    <a:ext uri="{FF2B5EF4-FFF2-40B4-BE49-F238E27FC236}">
                      <a16:creationId xmlns="" xmlns:a16="http://schemas.microsoft.com/office/drawing/2014/main" id="{F6EF2BCA-F32C-4C37-81E2-437605238BA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3234826">
                  <a:off x="3924545" y="2431476"/>
                  <a:ext cx="0" cy="51865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/>
                </a:extLst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it-IT" sz="1800">
                    <a:solidFill>
                      <a:prstClr val="black"/>
                    </a:solidFill>
                    <a:latin typeface="Verdana" pitchFamily="34" charset="0"/>
                    <a:ea typeface="+mn-ea"/>
                  </a:endParaRPr>
                </a:p>
              </p:txBody>
            </p:sp>
            <p:sp>
              <p:nvSpPr>
                <p:cNvPr id="361" name="Line 40">
                  <a:extLst>
                    <a:ext uri="{FF2B5EF4-FFF2-40B4-BE49-F238E27FC236}">
                      <a16:creationId xmlns="" xmlns:a16="http://schemas.microsoft.com/office/drawing/2014/main" id="{9F766248-2FDE-43A5-918E-5D79DA9D1A5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3234826">
                  <a:off x="3842584" y="2361884"/>
                  <a:ext cx="0" cy="51865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/>
                </a:extLst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it-IT" sz="1800">
                    <a:solidFill>
                      <a:prstClr val="black"/>
                    </a:solidFill>
                    <a:latin typeface="Verdana" pitchFamily="34" charset="0"/>
                    <a:ea typeface="+mn-ea"/>
                  </a:endParaRPr>
                </a:p>
              </p:txBody>
            </p:sp>
            <p:sp>
              <p:nvSpPr>
                <p:cNvPr id="362" name="Line 41">
                  <a:extLst>
                    <a:ext uri="{FF2B5EF4-FFF2-40B4-BE49-F238E27FC236}">
                      <a16:creationId xmlns="" xmlns:a16="http://schemas.microsoft.com/office/drawing/2014/main" id="{A66B5F70-6970-4F7B-9AC9-4A120094369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3234826">
                  <a:off x="3809895" y="2334131"/>
                  <a:ext cx="0" cy="51865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/>
                </a:extLst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it-IT" sz="1800">
                    <a:solidFill>
                      <a:prstClr val="black"/>
                    </a:solidFill>
                    <a:latin typeface="Verdana" pitchFamily="34" charset="0"/>
                    <a:ea typeface="+mn-ea"/>
                  </a:endParaRPr>
                </a:p>
              </p:txBody>
            </p:sp>
            <p:sp>
              <p:nvSpPr>
                <p:cNvPr id="363" name="Line 42">
                  <a:extLst>
                    <a:ext uri="{FF2B5EF4-FFF2-40B4-BE49-F238E27FC236}">
                      <a16:creationId xmlns="" xmlns:a16="http://schemas.microsoft.com/office/drawing/2014/main" id="{E74DC9C0-F19C-4F18-AB4C-51777E317AD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3234826">
                  <a:off x="3776730" y="2305971"/>
                  <a:ext cx="0" cy="51865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/>
                </a:extLst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it-IT" sz="1800">
                    <a:solidFill>
                      <a:prstClr val="black"/>
                    </a:solidFill>
                    <a:latin typeface="Verdana" pitchFamily="34" charset="0"/>
                    <a:ea typeface="+mn-ea"/>
                  </a:endParaRPr>
                </a:p>
              </p:txBody>
            </p:sp>
            <p:sp>
              <p:nvSpPr>
                <p:cNvPr id="364" name="Line 43">
                  <a:extLst>
                    <a:ext uri="{FF2B5EF4-FFF2-40B4-BE49-F238E27FC236}">
                      <a16:creationId xmlns="" xmlns:a16="http://schemas.microsoft.com/office/drawing/2014/main" id="{883A1909-ABC5-42B2-9D46-8DCC46FB8E1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3234826">
                  <a:off x="4161900" y="2488929"/>
                  <a:ext cx="0" cy="51865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/>
                </a:extLst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it-IT" sz="1800">
                    <a:solidFill>
                      <a:prstClr val="black"/>
                    </a:solidFill>
                    <a:latin typeface="Verdana" pitchFamily="34" charset="0"/>
                    <a:ea typeface="+mn-ea"/>
                  </a:endParaRPr>
                </a:p>
              </p:txBody>
            </p:sp>
            <p:sp>
              <p:nvSpPr>
                <p:cNvPr id="365" name="Line 44">
                  <a:extLst>
                    <a:ext uri="{FF2B5EF4-FFF2-40B4-BE49-F238E27FC236}">
                      <a16:creationId xmlns="" xmlns:a16="http://schemas.microsoft.com/office/drawing/2014/main" id="{59D2AD3E-6E83-4B9C-B50E-E46C036C9FD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3234826">
                  <a:off x="4126577" y="2463273"/>
                  <a:ext cx="0" cy="51865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/>
                </a:extLst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it-IT" sz="1800">
                    <a:solidFill>
                      <a:prstClr val="black"/>
                    </a:solidFill>
                    <a:latin typeface="Verdana" pitchFamily="34" charset="0"/>
                    <a:ea typeface="+mn-ea"/>
                  </a:endParaRPr>
                </a:p>
              </p:txBody>
            </p:sp>
            <p:sp>
              <p:nvSpPr>
                <p:cNvPr id="366" name="Line 45">
                  <a:extLst>
                    <a:ext uri="{FF2B5EF4-FFF2-40B4-BE49-F238E27FC236}">
                      <a16:creationId xmlns="" xmlns:a16="http://schemas.microsoft.com/office/drawing/2014/main" id="{53025CFA-E472-4B57-8DDD-ACCBD78CAC0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3234826">
                  <a:off x="4093886" y="2435515"/>
                  <a:ext cx="0" cy="51865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/>
                </a:extLst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it-IT" sz="1800">
                    <a:solidFill>
                      <a:prstClr val="black"/>
                    </a:solidFill>
                    <a:latin typeface="Verdana" pitchFamily="34" charset="0"/>
                    <a:ea typeface="+mn-ea"/>
                  </a:endParaRPr>
                </a:p>
              </p:txBody>
            </p:sp>
            <p:sp>
              <p:nvSpPr>
                <p:cNvPr id="367" name="Line 46">
                  <a:extLst>
                    <a:ext uri="{FF2B5EF4-FFF2-40B4-BE49-F238E27FC236}">
                      <a16:creationId xmlns="" xmlns:a16="http://schemas.microsoft.com/office/drawing/2014/main" id="{57C6A598-8A01-4142-B78C-291855452EA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3234826">
                  <a:off x="4061197" y="2407761"/>
                  <a:ext cx="0" cy="51865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/>
                </a:extLst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it-IT" sz="1800">
                    <a:solidFill>
                      <a:prstClr val="black"/>
                    </a:solidFill>
                    <a:latin typeface="Verdana" pitchFamily="34" charset="0"/>
                    <a:ea typeface="+mn-ea"/>
                  </a:endParaRPr>
                </a:p>
              </p:txBody>
            </p:sp>
            <p:sp>
              <p:nvSpPr>
                <p:cNvPr id="368" name="Line 47">
                  <a:extLst>
                    <a:ext uri="{FF2B5EF4-FFF2-40B4-BE49-F238E27FC236}">
                      <a16:creationId xmlns="" xmlns:a16="http://schemas.microsoft.com/office/drawing/2014/main" id="{081A0E2A-DF29-401D-B8AD-D0E739AE144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3234826">
                  <a:off x="4028508" y="2380003"/>
                  <a:ext cx="0" cy="51865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/>
                </a:extLst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it-IT" sz="1800">
                    <a:solidFill>
                      <a:prstClr val="black"/>
                    </a:solidFill>
                    <a:latin typeface="Verdana" pitchFamily="34" charset="0"/>
                    <a:ea typeface="+mn-ea"/>
                  </a:endParaRPr>
                </a:p>
              </p:txBody>
            </p:sp>
            <p:sp>
              <p:nvSpPr>
                <p:cNvPr id="369" name="Line 48">
                  <a:extLst>
                    <a:ext uri="{FF2B5EF4-FFF2-40B4-BE49-F238E27FC236}">
                      <a16:creationId xmlns="" xmlns:a16="http://schemas.microsoft.com/office/drawing/2014/main" id="{C4BCA5C3-D2D3-4170-9A64-AAA8C023FC8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3234826">
                  <a:off x="3998971" y="2351445"/>
                  <a:ext cx="0" cy="51865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/>
                </a:extLst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it-IT" sz="1800">
                    <a:solidFill>
                      <a:prstClr val="black"/>
                    </a:solidFill>
                    <a:latin typeface="Verdana" pitchFamily="34" charset="0"/>
                    <a:ea typeface="+mn-ea"/>
                  </a:endParaRPr>
                </a:p>
              </p:txBody>
            </p:sp>
            <p:sp>
              <p:nvSpPr>
                <p:cNvPr id="370" name="Line 50">
                  <a:extLst>
                    <a:ext uri="{FF2B5EF4-FFF2-40B4-BE49-F238E27FC236}">
                      <a16:creationId xmlns="" xmlns:a16="http://schemas.microsoft.com/office/drawing/2014/main" id="{CA3E7514-D4AA-4146-BCE7-D92BCF71B46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3234826">
                  <a:off x="3912911" y="2281852"/>
                  <a:ext cx="0" cy="51865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/>
                </a:extLst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it-IT" sz="1800">
                    <a:solidFill>
                      <a:prstClr val="black"/>
                    </a:solidFill>
                    <a:latin typeface="Verdana" pitchFamily="34" charset="0"/>
                    <a:ea typeface="+mn-ea"/>
                  </a:endParaRPr>
                </a:p>
              </p:txBody>
            </p:sp>
            <p:sp>
              <p:nvSpPr>
                <p:cNvPr id="371" name="Line 51">
                  <a:extLst>
                    <a:ext uri="{FF2B5EF4-FFF2-40B4-BE49-F238E27FC236}">
                      <a16:creationId xmlns="" xmlns:a16="http://schemas.microsoft.com/office/drawing/2014/main" id="{10F182EE-DF36-4AF4-A390-1C500FA23C9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3234826">
                  <a:off x="3880221" y="2254095"/>
                  <a:ext cx="0" cy="51865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/>
                </a:extLst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it-IT" sz="1800">
                    <a:solidFill>
                      <a:prstClr val="black"/>
                    </a:solidFill>
                    <a:latin typeface="Verdana" pitchFamily="34" charset="0"/>
                    <a:ea typeface="+mn-ea"/>
                  </a:endParaRPr>
                </a:p>
              </p:txBody>
            </p:sp>
            <p:sp>
              <p:nvSpPr>
                <p:cNvPr id="372" name="Line 52">
                  <a:extLst>
                    <a:ext uri="{FF2B5EF4-FFF2-40B4-BE49-F238E27FC236}">
                      <a16:creationId xmlns="" xmlns:a16="http://schemas.microsoft.com/office/drawing/2014/main" id="{9AC1C633-7FEB-4E11-9B50-08719797932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3234826">
                  <a:off x="3847057" y="2225939"/>
                  <a:ext cx="0" cy="51865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/>
                </a:extLst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it-IT" sz="1800">
                    <a:solidFill>
                      <a:prstClr val="black"/>
                    </a:solidFill>
                    <a:latin typeface="Verdana" pitchFamily="34" charset="0"/>
                    <a:ea typeface="+mn-ea"/>
                  </a:endParaRPr>
                </a:p>
              </p:txBody>
            </p:sp>
            <p:sp>
              <p:nvSpPr>
                <p:cNvPr id="373" name="Rectangle 54">
                  <a:extLst>
                    <a:ext uri="{FF2B5EF4-FFF2-40B4-BE49-F238E27FC236}">
                      <a16:creationId xmlns="" xmlns:a16="http://schemas.microsoft.com/office/drawing/2014/main" id="{71419E2C-4A82-4680-8B76-858AE617371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11407863" flipV="1">
                  <a:off x="4200443" y="2489409"/>
                  <a:ext cx="237981" cy="55289"/>
                </a:xfrm>
                <a:prstGeom prst="rect">
                  <a:avLst/>
                </a:prstGeom>
                <a:grp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2000">
                    <a:solidFill>
                      <a:srgbClr val="000000"/>
                    </a:solidFill>
                    <a:latin typeface="Calibri"/>
                    <a:ea typeface="+mn-ea"/>
                  </a:endParaRPr>
                </a:p>
              </p:txBody>
            </p:sp>
            <p:sp>
              <p:nvSpPr>
                <p:cNvPr id="374" name="Rectangle 56">
                  <a:extLst>
                    <a:ext uri="{FF2B5EF4-FFF2-40B4-BE49-F238E27FC236}">
                      <a16:creationId xmlns="" xmlns:a16="http://schemas.microsoft.com/office/drawing/2014/main" id="{ABE0ECBF-DA2B-4D8D-954B-0143742F062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11407863" flipV="1">
                  <a:off x="4169764" y="2563298"/>
                  <a:ext cx="234183" cy="58020"/>
                </a:xfrm>
                <a:prstGeom prst="rect">
                  <a:avLst/>
                </a:prstGeom>
                <a:grp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fontAlgn="auto" hangingPunct="0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it-IT" sz="2000">
                    <a:solidFill>
                      <a:srgbClr val="000000"/>
                    </a:solidFill>
                    <a:latin typeface="Calibri"/>
                    <a:ea typeface="+mn-ea"/>
                  </a:endParaRPr>
                </a:p>
              </p:txBody>
            </p:sp>
            <p:sp>
              <p:nvSpPr>
                <p:cNvPr id="375" name="Rectangle 57">
                  <a:extLst>
                    <a:ext uri="{FF2B5EF4-FFF2-40B4-BE49-F238E27FC236}">
                      <a16:creationId xmlns="" xmlns:a16="http://schemas.microsoft.com/office/drawing/2014/main" id="{02C5F802-764B-4329-9449-750AB0BDB13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11407863" flipV="1">
                  <a:off x="4328394" y="2502394"/>
                  <a:ext cx="105201" cy="56891"/>
                </a:xfrm>
                <a:prstGeom prst="rect">
                  <a:avLst/>
                </a:prstGeom>
                <a:grp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2000">
                    <a:solidFill>
                      <a:srgbClr val="000000"/>
                    </a:solidFill>
                    <a:latin typeface="Calibri"/>
                    <a:ea typeface="+mn-ea"/>
                  </a:endParaRPr>
                </a:p>
              </p:txBody>
            </p:sp>
            <p:sp>
              <p:nvSpPr>
                <p:cNvPr id="376" name="Rectangle 58">
                  <a:extLst>
                    <a:ext uri="{FF2B5EF4-FFF2-40B4-BE49-F238E27FC236}">
                      <a16:creationId xmlns="" xmlns:a16="http://schemas.microsoft.com/office/drawing/2014/main" id="{F85A2A8D-0126-4B87-9C3B-6A3AD0B4313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11407863" flipV="1">
                  <a:off x="4311722" y="2577882"/>
                  <a:ext cx="105201" cy="57694"/>
                </a:xfrm>
                <a:prstGeom prst="rect">
                  <a:avLst/>
                </a:prstGeom>
                <a:grp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2000">
                    <a:solidFill>
                      <a:srgbClr val="000000"/>
                    </a:solidFill>
                    <a:latin typeface="Calibri"/>
                    <a:ea typeface="+mn-ea"/>
                  </a:endParaRPr>
                </a:p>
              </p:txBody>
            </p:sp>
            <p:sp>
              <p:nvSpPr>
                <p:cNvPr id="377" name="Rectangle 60">
                  <a:extLst>
                    <a:ext uri="{FF2B5EF4-FFF2-40B4-BE49-F238E27FC236}">
                      <a16:creationId xmlns="" xmlns:a16="http://schemas.microsoft.com/office/drawing/2014/main" id="{AE664B9C-A848-4004-B5E9-D0EB8E0C349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15061789">
                  <a:off x="4067616" y="2684280"/>
                  <a:ext cx="236451" cy="55773"/>
                </a:xfrm>
                <a:prstGeom prst="rect">
                  <a:avLst/>
                </a:prstGeom>
                <a:grp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2000">
                    <a:solidFill>
                      <a:srgbClr val="000000"/>
                    </a:solidFill>
                    <a:latin typeface="Calibri"/>
                    <a:ea typeface="+mn-ea"/>
                  </a:endParaRPr>
                </a:p>
              </p:txBody>
            </p:sp>
            <p:sp>
              <p:nvSpPr>
                <p:cNvPr id="378" name="Rectangle 62">
                  <a:extLst>
                    <a:ext uri="{FF2B5EF4-FFF2-40B4-BE49-F238E27FC236}">
                      <a16:creationId xmlns="" xmlns:a16="http://schemas.microsoft.com/office/drawing/2014/main" id="{C86A719D-6CB9-4593-B105-1C0D99D30B1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15061789">
                  <a:off x="4001729" y="2720366"/>
                  <a:ext cx="235705" cy="55758"/>
                </a:xfrm>
                <a:prstGeom prst="rect">
                  <a:avLst/>
                </a:prstGeom>
                <a:grp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fontAlgn="auto" hangingPunct="0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it-IT" sz="2000">
                    <a:solidFill>
                      <a:srgbClr val="000000"/>
                    </a:solidFill>
                    <a:latin typeface="Calibri"/>
                    <a:ea typeface="+mn-ea"/>
                  </a:endParaRPr>
                </a:p>
              </p:txBody>
            </p:sp>
            <p:sp>
              <p:nvSpPr>
                <p:cNvPr id="379" name="Rectangle 63">
                  <a:extLst>
                    <a:ext uri="{FF2B5EF4-FFF2-40B4-BE49-F238E27FC236}">
                      <a16:creationId xmlns="" xmlns:a16="http://schemas.microsoft.com/office/drawing/2014/main" id="{C25E22F7-F5FD-4F2B-9E48-732FB0311C8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15061789">
                  <a:off x="4084514" y="2782761"/>
                  <a:ext cx="104526" cy="57390"/>
                </a:xfrm>
                <a:prstGeom prst="rect">
                  <a:avLst/>
                </a:prstGeom>
                <a:grp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2000">
                    <a:solidFill>
                      <a:srgbClr val="000000"/>
                    </a:solidFill>
                    <a:latin typeface="Calibri"/>
                    <a:ea typeface="+mn-ea"/>
                  </a:endParaRPr>
                </a:p>
              </p:txBody>
            </p:sp>
            <p:sp>
              <p:nvSpPr>
                <p:cNvPr id="380" name="Rectangle 64">
                  <a:extLst>
                    <a:ext uri="{FF2B5EF4-FFF2-40B4-BE49-F238E27FC236}">
                      <a16:creationId xmlns="" xmlns:a16="http://schemas.microsoft.com/office/drawing/2014/main" id="{5F0D2AEF-D198-4CAB-8473-7E30BC27EEB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15061789">
                  <a:off x="4155849" y="2757510"/>
                  <a:ext cx="104526" cy="58199"/>
                </a:xfrm>
                <a:prstGeom prst="rect">
                  <a:avLst/>
                </a:prstGeom>
                <a:grp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2000">
                    <a:solidFill>
                      <a:srgbClr val="000000"/>
                    </a:solidFill>
                    <a:latin typeface="Calibri"/>
                    <a:ea typeface="+mn-ea"/>
                  </a:endParaRPr>
                </a:p>
              </p:txBody>
            </p:sp>
          </p:grpSp>
          <p:sp>
            <p:nvSpPr>
              <p:cNvPr id="351" name="Rettangolo 372">
                <a:extLst>
                  <a:ext uri="{FF2B5EF4-FFF2-40B4-BE49-F238E27FC236}">
                    <a16:creationId xmlns="" xmlns:a16="http://schemas.microsoft.com/office/drawing/2014/main" id="{D9DFEC42-2DC1-49BF-A2E5-A42CCF0491A0}"/>
                  </a:ext>
                </a:extLst>
              </p:cNvPr>
              <p:cNvSpPr/>
              <p:nvPr/>
            </p:nvSpPr>
            <p:spPr>
              <a:xfrm>
                <a:off x="6414285" y="2181225"/>
                <a:ext cx="80585" cy="95250"/>
              </a:xfrm>
              <a:prstGeom prst="rect">
                <a:avLst/>
              </a:prstGeom>
              <a:solidFill>
                <a:schemeClr val="accent6"/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  <p:grpSp>
          <p:nvGrpSpPr>
            <p:cNvPr id="209" name="Gruppo 227">
              <a:extLst>
                <a:ext uri="{FF2B5EF4-FFF2-40B4-BE49-F238E27FC236}">
                  <a16:creationId xmlns="" xmlns:a16="http://schemas.microsoft.com/office/drawing/2014/main" id="{CA9494F1-A01D-4C08-A5B1-9E3825538039}"/>
                </a:ext>
              </a:extLst>
            </p:cNvPr>
            <p:cNvGrpSpPr/>
            <p:nvPr/>
          </p:nvGrpSpPr>
          <p:grpSpPr>
            <a:xfrm>
              <a:off x="1842978" y="4350152"/>
              <a:ext cx="232732" cy="222106"/>
              <a:chOff x="6262138" y="2054369"/>
              <a:chExt cx="232732" cy="222106"/>
            </a:xfrm>
          </p:grpSpPr>
          <p:grpSp>
            <p:nvGrpSpPr>
              <p:cNvPr id="319" name="Gruppo 256">
                <a:extLst>
                  <a:ext uri="{FF2B5EF4-FFF2-40B4-BE49-F238E27FC236}">
                    <a16:creationId xmlns="" xmlns:a16="http://schemas.microsoft.com/office/drawing/2014/main" id="{FC49E81E-F554-4D38-A93D-BB05449667E0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 rot="740401">
                <a:off x="6262138" y="2054369"/>
                <a:ext cx="181556" cy="135337"/>
                <a:chOff x="3690240" y="2225939"/>
                <a:chExt cx="748184" cy="640158"/>
              </a:xfrm>
              <a:solidFill>
                <a:srgbClr val="FFFF00"/>
              </a:solidFill>
            </p:grpSpPr>
            <p:sp>
              <p:nvSpPr>
                <p:cNvPr id="321" name="Rectangle 31">
                  <a:extLst>
                    <a:ext uri="{FF2B5EF4-FFF2-40B4-BE49-F238E27FC236}">
                      <a16:creationId xmlns="" xmlns:a16="http://schemas.microsoft.com/office/drawing/2014/main" id="{D47649B6-3CEB-4135-BBD6-7E900251B3E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13234826">
                  <a:off x="3690240" y="2425501"/>
                  <a:ext cx="520408" cy="79778"/>
                </a:xfrm>
                <a:prstGeom prst="rect">
                  <a:avLst/>
                </a:prstGeom>
                <a:grp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rot="10800000" wrap="none" anchor="ctr"/>
                <a:lstStyle/>
                <a:p>
                  <a:pPr algn="ctr" eaLnBrk="0" fontAlgn="auto" hangingPunct="0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it-IT" sz="2000">
                    <a:solidFill>
                      <a:srgbClr val="000000"/>
                    </a:solidFill>
                    <a:latin typeface="Bradley Hand ITC" panose="03070402050302030203" pitchFamily="66" charset="0"/>
                  </a:endParaRPr>
                </a:p>
              </p:txBody>
            </p:sp>
            <p:sp>
              <p:nvSpPr>
                <p:cNvPr id="322" name="Rectangle 32">
                  <a:extLst>
                    <a:ext uri="{FF2B5EF4-FFF2-40B4-BE49-F238E27FC236}">
                      <a16:creationId xmlns="" xmlns:a16="http://schemas.microsoft.com/office/drawing/2014/main" id="{E838D18C-79DD-49EA-8B9F-9910994A36F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13234826">
                  <a:off x="3762725" y="2338471"/>
                  <a:ext cx="520408" cy="76151"/>
                </a:xfrm>
                <a:prstGeom prst="rect">
                  <a:avLst/>
                </a:prstGeom>
                <a:grp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rot="10800000" wrap="none" anchor="ctr"/>
                <a:lstStyle/>
                <a:p>
                  <a:pPr algn="ctr" eaLnBrk="0" fontAlgn="auto" hangingPunct="0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it-IT" sz="2000">
                    <a:solidFill>
                      <a:srgbClr val="000000"/>
                    </a:solidFill>
                    <a:latin typeface="Bradley Hand ITC" panose="03070402050302030203" pitchFamily="66" charset="0"/>
                  </a:endParaRPr>
                </a:p>
              </p:txBody>
            </p:sp>
            <p:sp>
              <p:nvSpPr>
                <p:cNvPr id="323" name="Line 33">
                  <a:extLst>
                    <a:ext uri="{FF2B5EF4-FFF2-40B4-BE49-F238E27FC236}">
                      <a16:creationId xmlns="" xmlns:a16="http://schemas.microsoft.com/office/drawing/2014/main" id="{C2C1F031-4911-4A58-A986-C2F2F61D95A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3234826">
                  <a:off x="4093958" y="2569586"/>
                  <a:ext cx="0" cy="51865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/>
                </a:extLst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it-IT" sz="1800">
                    <a:solidFill>
                      <a:prstClr val="black"/>
                    </a:solidFill>
                    <a:latin typeface="Bradley Hand ITC" panose="03070402050302030203" pitchFamily="66" charset="0"/>
                  </a:endParaRPr>
                </a:p>
              </p:txBody>
            </p:sp>
            <p:sp>
              <p:nvSpPr>
                <p:cNvPr id="324" name="Line 34">
                  <a:extLst>
                    <a:ext uri="{FF2B5EF4-FFF2-40B4-BE49-F238E27FC236}">
                      <a16:creationId xmlns="" xmlns:a16="http://schemas.microsoft.com/office/drawing/2014/main" id="{BB8234F9-E605-465E-905B-E0DD7137A38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3234826">
                  <a:off x="4058092" y="2544555"/>
                  <a:ext cx="0" cy="51865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/>
                </a:extLst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it-IT" sz="1800">
                    <a:solidFill>
                      <a:prstClr val="black"/>
                    </a:solidFill>
                    <a:latin typeface="Bradley Hand ITC" panose="03070402050302030203" pitchFamily="66" charset="0"/>
                  </a:endParaRPr>
                </a:p>
              </p:txBody>
            </p:sp>
            <p:sp>
              <p:nvSpPr>
                <p:cNvPr id="325" name="Line 35">
                  <a:extLst>
                    <a:ext uri="{FF2B5EF4-FFF2-40B4-BE49-F238E27FC236}">
                      <a16:creationId xmlns="" xmlns:a16="http://schemas.microsoft.com/office/drawing/2014/main" id="{AC85FDCE-CC21-43B9-BFFC-28E7797C057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3234826">
                  <a:off x="4023560" y="2515550"/>
                  <a:ext cx="0" cy="51865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/>
                </a:extLst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it-IT" sz="1800">
                    <a:solidFill>
                      <a:prstClr val="black"/>
                    </a:solidFill>
                    <a:latin typeface="Bradley Hand ITC" panose="03070402050302030203" pitchFamily="66" charset="0"/>
                  </a:endParaRPr>
                </a:p>
              </p:txBody>
            </p:sp>
            <p:sp>
              <p:nvSpPr>
                <p:cNvPr id="326" name="Line 36">
                  <a:extLst>
                    <a:ext uri="{FF2B5EF4-FFF2-40B4-BE49-F238E27FC236}">
                      <a16:creationId xmlns="" xmlns:a16="http://schemas.microsoft.com/office/drawing/2014/main" id="{2CF3440B-9D21-4FB1-A5C4-6A399523034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3234826">
                  <a:off x="3990871" y="2487792"/>
                  <a:ext cx="0" cy="51865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/>
                </a:extLst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it-IT" sz="1800">
                    <a:solidFill>
                      <a:prstClr val="black"/>
                    </a:solidFill>
                    <a:latin typeface="Bradley Hand ITC" panose="03070402050302030203" pitchFamily="66" charset="0"/>
                  </a:endParaRPr>
                </a:p>
              </p:txBody>
            </p:sp>
            <p:sp>
              <p:nvSpPr>
                <p:cNvPr id="327" name="Line 37">
                  <a:extLst>
                    <a:ext uri="{FF2B5EF4-FFF2-40B4-BE49-F238E27FC236}">
                      <a16:creationId xmlns="" xmlns:a16="http://schemas.microsoft.com/office/drawing/2014/main" id="{6F2E881F-2D3E-46EC-AF6A-1CC96AA9FD5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3234826">
                  <a:off x="3958182" y="2460038"/>
                  <a:ext cx="0" cy="51865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/>
                </a:extLst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it-IT" sz="1800">
                    <a:solidFill>
                      <a:prstClr val="black"/>
                    </a:solidFill>
                    <a:latin typeface="Bradley Hand ITC" panose="03070402050302030203" pitchFamily="66" charset="0"/>
                  </a:endParaRPr>
                </a:p>
              </p:txBody>
            </p:sp>
            <p:sp>
              <p:nvSpPr>
                <p:cNvPr id="328" name="Line 38">
                  <a:extLst>
                    <a:ext uri="{FF2B5EF4-FFF2-40B4-BE49-F238E27FC236}">
                      <a16:creationId xmlns="" xmlns:a16="http://schemas.microsoft.com/office/drawing/2014/main" id="{694FC4E9-6625-4906-9435-0E3227E6F72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3234826">
                  <a:off x="3924545" y="2431476"/>
                  <a:ext cx="0" cy="51865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/>
                </a:extLst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it-IT" sz="1800">
                    <a:solidFill>
                      <a:prstClr val="black"/>
                    </a:solidFill>
                    <a:latin typeface="Bradley Hand ITC" panose="03070402050302030203" pitchFamily="66" charset="0"/>
                  </a:endParaRPr>
                </a:p>
              </p:txBody>
            </p:sp>
            <p:sp>
              <p:nvSpPr>
                <p:cNvPr id="329" name="Line 39">
                  <a:extLst>
                    <a:ext uri="{FF2B5EF4-FFF2-40B4-BE49-F238E27FC236}">
                      <a16:creationId xmlns="" xmlns:a16="http://schemas.microsoft.com/office/drawing/2014/main" id="{EA3F2DB6-E0B6-40EC-8ACE-21C869C53B9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3234826">
                  <a:off x="3924545" y="2431476"/>
                  <a:ext cx="0" cy="51865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/>
                </a:extLst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it-IT" sz="1800">
                    <a:solidFill>
                      <a:prstClr val="black"/>
                    </a:solidFill>
                    <a:latin typeface="Bradley Hand ITC" panose="03070402050302030203" pitchFamily="66" charset="0"/>
                  </a:endParaRPr>
                </a:p>
              </p:txBody>
            </p:sp>
            <p:sp>
              <p:nvSpPr>
                <p:cNvPr id="330" name="Line 40">
                  <a:extLst>
                    <a:ext uri="{FF2B5EF4-FFF2-40B4-BE49-F238E27FC236}">
                      <a16:creationId xmlns="" xmlns:a16="http://schemas.microsoft.com/office/drawing/2014/main" id="{ED5D5B1C-1AD1-40E9-8185-9F0BB6F1667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3234826">
                  <a:off x="3842584" y="2361884"/>
                  <a:ext cx="0" cy="51865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/>
                </a:extLst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it-IT" sz="1800">
                    <a:solidFill>
                      <a:prstClr val="black"/>
                    </a:solidFill>
                    <a:latin typeface="Bradley Hand ITC" panose="03070402050302030203" pitchFamily="66" charset="0"/>
                  </a:endParaRPr>
                </a:p>
              </p:txBody>
            </p:sp>
            <p:sp>
              <p:nvSpPr>
                <p:cNvPr id="331" name="Line 41">
                  <a:extLst>
                    <a:ext uri="{FF2B5EF4-FFF2-40B4-BE49-F238E27FC236}">
                      <a16:creationId xmlns="" xmlns:a16="http://schemas.microsoft.com/office/drawing/2014/main" id="{AB39E6FB-AC9C-4567-9A3B-791D38949CF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3234826">
                  <a:off x="3809895" y="2334131"/>
                  <a:ext cx="0" cy="51865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/>
                </a:extLst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it-IT" sz="1800">
                    <a:solidFill>
                      <a:prstClr val="black"/>
                    </a:solidFill>
                    <a:latin typeface="Bradley Hand ITC" panose="03070402050302030203" pitchFamily="66" charset="0"/>
                  </a:endParaRPr>
                </a:p>
              </p:txBody>
            </p:sp>
            <p:sp>
              <p:nvSpPr>
                <p:cNvPr id="332" name="Line 42">
                  <a:extLst>
                    <a:ext uri="{FF2B5EF4-FFF2-40B4-BE49-F238E27FC236}">
                      <a16:creationId xmlns="" xmlns:a16="http://schemas.microsoft.com/office/drawing/2014/main" id="{2B100515-006E-4F23-B319-86C2E154BB1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3234826">
                  <a:off x="3776730" y="2305971"/>
                  <a:ext cx="0" cy="51865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/>
                </a:extLst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it-IT" sz="1800">
                    <a:solidFill>
                      <a:prstClr val="black"/>
                    </a:solidFill>
                    <a:latin typeface="Bradley Hand ITC" panose="03070402050302030203" pitchFamily="66" charset="0"/>
                  </a:endParaRPr>
                </a:p>
              </p:txBody>
            </p:sp>
            <p:sp>
              <p:nvSpPr>
                <p:cNvPr id="333" name="Line 43">
                  <a:extLst>
                    <a:ext uri="{FF2B5EF4-FFF2-40B4-BE49-F238E27FC236}">
                      <a16:creationId xmlns="" xmlns:a16="http://schemas.microsoft.com/office/drawing/2014/main" id="{7751F55F-82D1-488C-9CE3-4F01C5F7419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3234826">
                  <a:off x="4161900" y="2488929"/>
                  <a:ext cx="0" cy="51865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/>
                </a:extLst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it-IT" sz="1800">
                    <a:solidFill>
                      <a:prstClr val="black"/>
                    </a:solidFill>
                    <a:latin typeface="Bradley Hand ITC" panose="03070402050302030203" pitchFamily="66" charset="0"/>
                  </a:endParaRPr>
                </a:p>
              </p:txBody>
            </p:sp>
            <p:sp>
              <p:nvSpPr>
                <p:cNvPr id="334" name="Line 44">
                  <a:extLst>
                    <a:ext uri="{FF2B5EF4-FFF2-40B4-BE49-F238E27FC236}">
                      <a16:creationId xmlns="" xmlns:a16="http://schemas.microsoft.com/office/drawing/2014/main" id="{AF63A2AB-4EE3-4F34-AEA1-9315BCD5B58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3234826">
                  <a:off x="4126577" y="2463273"/>
                  <a:ext cx="0" cy="51865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/>
                </a:extLst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it-IT" sz="1800">
                    <a:solidFill>
                      <a:prstClr val="black"/>
                    </a:solidFill>
                    <a:latin typeface="Bradley Hand ITC" panose="03070402050302030203" pitchFamily="66" charset="0"/>
                  </a:endParaRPr>
                </a:p>
              </p:txBody>
            </p:sp>
            <p:sp>
              <p:nvSpPr>
                <p:cNvPr id="335" name="Line 45">
                  <a:extLst>
                    <a:ext uri="{FF2B5EF4-FFF2-40B4-BE49-F238E27FC236}">
                      <a16:creationId xmlns="" xmlns:a16="http://schemas.microsoft.com/office/drawing/2014/main" id="{AA7D1F36-B490-422B-A2EC-6FAAF686169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3234826">
                  <a:off x="4093886" y="2435515"/>
                  <a:ext cx="0" cy="51865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/>
                </a:extLst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it-IT" sz="1800">
                    <a:solidFill>
                      <a:prstClr val="black"/>
                    </a:solidFill>
                    <a:latin typeface="Bradley Hand ITC" panose="03070402050302030203" pitchFamily="66" charset="0"/>
                  </a:endParaRPr>
                </a:p>
              </p:txBody>
            </p:sp>
            <p:sp>
              <p:nvSpPr>
                <p:cNvPr id="336" name="Line 46">
                  <a:extLst>
                    <a:ext uri="{FF2B5EF4-FFF2-40B4-BE49-F238E27FC236}">
                      <a16:creationId xmlns="" xmlns:a16="http://schemas.microsoft.com/office/drawing/2014/main" id="{A091C26D-02EE-4894-928C-A6EC2BC948C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3234826">
                  <a:off x="4061197" y="2407761"/>
                  <a:ext cx="0" cy="51865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/>
                </a:extLst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it-IT" sz="1800">
                    <a:solidFill>
                      <a:prstClr val="black"/>
                    </a:solidFill>
                    <a:latin typeface="Bradley Hand ITC" panose="03070402050302030203" pitchFamily="66" charset="0"/>
                  </a:endParaRPr>
                </a:p>
              </p:txBody>
            </p:sp>
            <p:sp>
              <p:nvSpPr>
                <p:cNvPr id="337" name="Line 47">
                  <a:extLst>
                    <a:ext uri="{FF2B5EF4-FFF2-40B4-BE49-F238E27FC236}">
                      <a16:creationId xmlns="" xmlns:a16="http://schemas.microsoft.com/office/drawing/2014/main" id="{E0A9B1F1-15C2-47F7-AB99-B4E77AE91A4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3234826">
                  <a:off x="4028508" y="2380003"/>
                  <a:ext cx="0" cy="51865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/>
                </a:extLst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it-IT" sz="1800">
                    <a:solidFill>
                      <a:prstClr val="black"/>
                    </a:solidFill>
                    <a:latin typeface="Bradley Hand ITC" panose="03070402050302030203" pitchFamily="66" charset="0"/>
                  </a:endParaRPr>
                </a:p>
              </p:txBody>
            </p:sp>
            <p:sp>
              <p:nvSpPr>
                <p:cNvPr id="338" name="Line 48">
                  <a:extLst>
                    <a:ext uri="{FF2B5EF4-FFF2-40B4-BE49-F238E27FC236}">
                      <a16:creationId xmlns="" xmlns:a16="http://schemas.microsoft.com/office/drawing/2014/main" id="{459208F6-9325-41BE-A8AA-B4901ED647E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3234826">
                  <a:off x="3998971" y="2351445"/>
                  <a:ext cx="0" cy="51865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/>
                </a:extLst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it-IT" sz="1800">
                    <a:solidFill>
                      <a:prstClr val="black"/>
                    </a:solidFill>
                    <a:latin typeface="Bradley Hand ITC" panose="03070402050302030203" pitchFamily="66" charset="0"/>
                  </a:endParaRPr>
                </a:p>
              </p:txBody>
            </p:sp>
            <p:sp>
              <p:nvSpPr>
                <p:cNvPr id="339" name="Line 50">
                  <a:extLst>
                    <a:ext uri="{FF2B5EF4-FFF2-40B4-BE49-F238E27FC236}">
                      <a16:creationId xmlns="" xmlns:a16="http://schemas.microsoft.com/office/drawing/2014/main" id="{DB2DD993-4CA7-45F2-A61E-6A858F8DB16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3234826">
                  <a:off x="3912911" y="2281852"/>
                  <a:ext cx="0" cy="51865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/>
                </a:extLst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it-IT" sz="1800">
                    <a:solidFill>
                      <a:prstClr val="black"/>
                    </a:solidFill>
                    <a:latin typeface="Bradley Hand ITC" panose="03070402050302030203" pitchFamily="66" charset="0"/>
                  </a:endParaRPr>
                </a:p>
              </p:txBody>
            </p:sp>
            <p:sp>
              <p:nvSpPr>
                <p:cNvPr id="340" name="Line 51">
                  <a:extLst>
                    <a:ext uri="{FF2B5EF4-FFF2-40B4-BE49-F238E27FC236}">
                      <a16:creationId xmlns="" xmlns:a16="http://schemas.microsoft.com/office/drawing/2014/main" id="{12BD03FD-6E65-4B81-AB60-3AB60BCE6CB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3234826">
                  <a:off x="3880221" y="2254095"/>
                  <a:ext cx="0" cy="51865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/>
                </a:extLst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it-IT" sz="1800">
                    <a:solidFill>
                      <a:prstClr val="black"/>
                    </a:solidFill>
                    <a:latin typeface="Bradley Hand ITC" panose="03070402050302030203" pitchFamily="66" charset="0"/>
                  </a:endParaRPr>
                </a:p>
              </p:txBody>
            </p:sp>
            <p:sp>
              <p:nvSpPr>
                <p:cNvPr id="341" name="Line 52">
                  <a:extLst>
                    <a:ext uri="{FF2B5EF4-FFF2-40B4-BE49-F238E27FC236}">
                      <a16:creationId xmlns="" xmlns:a16="http://schemas.microsoft.com/office/drawing/2014/main" id="{1CD97A34-DFEB-4279-9FD2-BF41655ACDF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3234826">
                  <a:off x="3847057" y="2225939"/>
                  <a:ext cx="0" cy="51865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/>
                </a:extLst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it-IT" sz="1800">
                    <a:solidFill>
                      <a:prstClr val="black"/>
                    </a:solidFill>
                    <a:latin typeface="Bradley Hand ITC" panose="03070402050302030203" pitchFamily="66" charset="0"/>
                  </a:endParaRPr>
                </a:p>
              </p:txBody>
            </p:sp>
            <p:sp>
              <p:nvSpPr>
                <p:cNvPr id="342" name="Rectangle 54">
                  <a:extLst>
                    <a:ext uri="{FF2B5EF4-FFF2-40B4-BE49-F238E27FC236}">
                      <a16:creationId xmlns="" xmlns:a16="http://schemas.microsoft.com/office/drawing/2014/main" id="{ADCC5DA6-5F51-4169-B96E-E8D5740092D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11407863" flipV="1">
                  <a:off x="4200443" y="2489409"/>
                  <a:ext cx="237981" cy="55289"/>
                </a:xfrm>
                <a:prstGeom prst="rect">
                  <a:avLst/>
                </a:prstGeom>
                <a:grp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2000">
                    <a:solidFill>
                      <a:srgbClr val="000000"/>
                    </a:solidFill>
                    <a:latin typeface="Bradley Hand ITC" panose="03070402050302030203" pitchFamily="66" charset="0"/>
                  </a:endParaRPr>
                </a:p>
              </p:txBody>
            </p:sp>
            <p:sp>
              <p:nvSpPr>
                <p:cNvPr id="343" name="Rectangle 56">
                  <a:extLst>
                    <a:ext uri="{FF2B5EF4-FFF2-40B4-BE49-F238E27FC236}">
                      <a16:creationId xmlns="" xmlns:a16="http://schemas.microsoft.com/office/drawing/2014/main" id="{CF7646C4-C75B-4F4B-82FD-7F3A847B629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11407863" flipV="1">
                  <a:off x="4169764" y="2563298"/>
                  <a:ext cx="234183" cy="58020"/>
                </a:xfrm>
                <a:prstGeom prst="rect">
                  <a:avLst/>
                </a:prstGeom>
                <a:grp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fontAlgn="auto" hangingPunct="0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it-IT" sz="2000">
                    <a:solidFill>
                      <a:srgbClr val="000000"/>
                    </a:solidFill>
                    <a:latin typeface="Bradley Hand ITC" panose="03070402050302030203" pitchFamily="66" charset="0"/>
                  </a:endParaRPr>
                </a:p>
              </p:txBody>
            </p:sp>
            <p:sp>
              <p:nvSpPr>
                <p:cNvPr id="344" name="Rectangle 57">
                  <a:extLst>
                    <a:ext uri="{FF2B5EF4-FFF2-40B4-BE49-F238E27FC236}">
                      <a16:creationId xmlns="" xmlns:a16="http://schemas.microsoft.com/office/drawing/2014/main" id="{82C88C37-7A8C-4013-BBB6-C4BBB0606C9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11407863" flipV="1">
                  <a:off x="4328394" y="2502394"/>
                  <a:ext cx="105201" cy="56891"/>
                </a:xfrm>
                <a:prstGeom prst="rect">
                  <a:avLst/>
                </a:prstGeom>
                <a:grp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2000">
                    <a:solidFill>
                      <a:srgbClr val="000000"/>
                    </a:solidFill>
                    <a:latin typeface="Bradley Hand ITC" panose="03070402050302030203" pitchFamily="66" charset="0"/>
                  </a:endParaRPr>
                </a:p>
              </p:txBody>
            </p:sp>
            <p:sp>
              <p:nvSpPr>
                <p:cNvPr id="345" name="Rectangle 58">
                  <a:extLst>
                    <a:ext uri="{FF2B5EF4-FFF2-40B4-BE49-F238E27FC236}">
                      <a16:creationId xmlns="" xmlns:a16="http://schemas.microsoft.com/office/drawing/2014/main" id="{194642BE-C1DE-4C98-A757-1AAEC8E39D6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11407863" flipV="1">
                  <a:off x="4311722" y="2577882"/>
                  <a:ext cx="105201" cy="57694"/>
                </a:xfrm>
                <a:prstGeom prst="rect">
                  <a:avLst/>
                </a:prstGeom>
                <a:grp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2000">
                    <a:solidFill>
                      <a:srgbClr val="000000"/>
                    </a:solidFill>
                    <a:latin typeface="Bradley Hand ITC" panose="03070402050302030203" pitchFamily="66" charset="0"/>
                  </a:endParaRPr>
                </a:p>
              </p:txBody>
            </p:sp>
            <p:sp>
              <p:nvSpPr>
                <p:cNvPr id="346" name="Rectangle 60">
                  <a:extLst>
                    <a:ext uri="{FF2B5EF4-FFF2-40B4-BE49-F238E27FC236}">
                      <a16:creationId xmlns="" xmlns:a16="http://schemas.microsoft.com/office/drawing/2014/main" id="{74387D48-21B3-4DFC-BC81-C341BE96C42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15061789">
                  <a:off x="4067616" y="2684280"/>
                  <a:ext cx="236451" cy="55773"/>
                </a:xfrm>
                <a:prstGeom prst="rect">
                  <a:avLst/>
                </a:prstGeom>
                <a:grp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2000">
                    <a:solidFill>
                      <a:srgbClr val="000000"/>
                    </a:solidFill>
                    <a:latin typeface="Bradley Hand ITC" panose="03070402050302030203" pitchFamily="66" charset="0"/>
                  </a:endParaRPr>
                </a:p>
              </p:txBody>
            </p:sp>
            <p:sp>
              <p:nvSpPr>
                <p:cNvPr id="347" name="Rectangle 62">
                  <a:extLst>
                    <a:ext uri="{FF2B5EF4-FFF2-40B4-BE49-F238E27FC236}">
                      <a16:creationId xmlns="" xmlns:a16="http://schemas.microsoft.com/office/drawing/2014/main" id="{0C8D5AD6-A437-41F2-8E1B-71BA03CD05E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15061789">
                  <a:off x="4001729" y="2720366"/>
                  <a:ext cx="235705" cy="55758"/>
                </a:xfrm>
                <a:prstGeom prst="rect">
                  <a:avLst/>
                </a:prstGeom>
                <a:grp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fontAlgn="auto" hangingPunct="0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it-IT" sz="2000">
                    <a:solidFill>
                      <a:srgbClr val="000000"/>
                    </a:solidFill>
                    <a:latin typeface="Bradley Hand ITC" panose="03070402050302030203" pitchFamily="66" charset="0"/>
                  </a:endParaRPr>
                </a:p>
              </p:txBody>
            </p:sp>
            <p:sp>
              <p:nvSpPr>
                <p:cNvPr id="348" name="Rectangle 63">
                  <a:extLst>
                    <a:ext uri="{FF2B5EF4-FFF2-40B4-BE49-F238E27FC236}">
                      <a16:creationId xmlns="" xmlns:a16="http://schemas.microsoft.com/office/drawing/2014/main" id="{718ABFAB-9047-4771-B71A-F6C2AA11769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15061789">
                  <a:off x="4084514" y="2782761"/>
                  <a:ext cx="104526" cy="57390"/>
                </a:xfrm>
                <a:prstGeom prst="rect">
                  <a:avLst/>
                </a:prstGeom>
                <a:grp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2000">
                    <a:solidFill>
                      <a:srgbClr val="000000"/>
                    </a:solidFill>
                    <a:latin typeface="Bradley Hand ITC" panose="03070402050302030203" pitchFamily="66" charset="0"/>
                  </a:endParaRPr>
                </a:p>
              </p:txBody>
            </p:sp>
            <p:sp>
              <p:nvSpPr>
                <p:cNvPr id="349" name="Rectangle 64">
                  <a:extLst>
                    <a:ext uri="{FF2B5EF4-FFF2-40B4-BE49-F238E27FC236}">
                      <a16:creationId xmlns="" xmlns:a16="http://schemas.microsoft.com/office/drawing/2014/main" id="{27C0C76C-7AA4-4AE3-A28E-C464A8B64FA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15061789">
                  <a:off x="4155849" y="2757510"/>
                  <a:ext cx="104526" cy="58199"/>
                </a:xfrm>
                <a:prstGeom prst="rect">
                  <a:avLst/>
                </a:prstGeom>
                <a:grp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2000">
                    <a:solidFill>
                      <a:srgbClr val="000000"/>
                    </a:solidFill>
                    <a:latin typeface="Bradley Hand ITC" panose="03070402050302030203" pitchFamily="66" charset="0"/>
                  </a:endParaRPr>
                </a:p>
              </p:txBody>
            </p:sp>
          </p:grpSp>
          <p:sp>
            <p:nvSpPr>
              <p:cNvPr id="320" name="Rettangolo 341">
                <a:extLst>
                  <a:ext uri="{FF2B5EF4-FFF2-40B4-BE49-F238E27FC236}">
                    <a16:creationId xmlns="" xmlns:a16="http://schemas.microsoft.com/office/drawing/2014/main" id="{D55B46B9-B27A-4F1C-904A-9A8B02FEBCDF}"/>
                  </a:ext>
                </a:extLst>
              </p:cNvPr>
              <p:cNvSpPr/>
              <p:nvPr/>
            </p:nvSpPr>
            <p:spPr>
              <a:xfrm>
                <a:off x="6414285" y="2181225"/>
                <a:ext cx="80585" cy="95250"/>
              </a:xfrm>
              <a:prstGeom prst="rect">
                <a:avLst/>
              </a:prstGeom>
              <a:solidFill>
                <a:schemeClr val="accent6"/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>
                  <a:latin typeface="Bradley Hand ITC" panose="03070402050302030203" pitchFamily="66" charset="0"/>
                </a:endParaRPr>
              </a:p>
            </p:txBody>
          </p:sp>
        </p:grpSp>
        <p:grpSp>
          <p:nvGrpSpPr>
            <p:cNvPr id="210" name="Gruppo 228">
              <a:extLst>
                <a:ext uri="{FF2B5EF4-FFF2-40B4-BE49-F238E27FC236}">
                  <a16:creationId xmlns="" xmlns:a16="http://schemas.microsoft.com/office/drawing/2014/main" id="{6865AAD9-517F-4BEC-943A-BF07A9DDD406}"/>
                </a:ext>
              </a:extLst>
            </p:cNvPr>
            <p:cNvGrpSpPr/>
            <p:nvPr/>
          </p:nvGrpSpPr>
          <p:grpSpPr>
            <a:xfrm>
              <a:off x="3898864" y="3938477"/>
              <a:ext cx="232732" cy="222106"/>
              <a:chOff x="6262138" y="2054369"/>
              <a:chExt cx="232732" cy="222106"/>
            </a:xfrm>
          </p:grpSpPr>
          <p:grpSp>
            <p:nvGrpSpPr>
              <p:cNvPr id="288" name="Gruppo 256">
                <a:extLst>
                  <a:ext uri="{FF2B5EF4-FFF2-40B4-BE49-F238E27FC236}">
                    <a16:creationId xmlns="" xmlns:a16="http://schemas.microsoft.com/office/drawing/2014/main" id="{89F2151F-55F7-464D-9AD5-58463695837E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 rot="740401">
                <a:off x="6262138" y="2054369"/>
                <a:ext cx="181556" cy="135337"/>
                <a:chOff x="3690240" y="2225939"/>
                <a:chExt cx="748184" cy="640158"/>
              </a:xfrm>
              <a:solidFill>
                <a:srgbClr val="FFFF00"/>
              </a:solidFill>
            </p:grpSpPr>
            <p:sp>
              <p:nvSpPr>
                <p:cNvPr id="290" name="Rectangle 31">
                  <a:extLst>
                    <a:ext uri="{FF2B5EF4-FFF2-40B4-BE49-F238E27FC236}">
                      <a16:creationId xmlns="" xmlns:a16="http://schemas.microsoft.com/office/drawing/2014/main" id="{D202FC19-942B-4D3F-B84B-9644585E6BE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13234826">
                  <a:off x="3690240" y="2425501"/>
                  <a:ext cx="520408" cy="79778"/>
                </a:xfrm>
                <a:prstGeom prst="rect">
                  <a:avLst/>
                </a:prstGeom>
                <a:grp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rot="10800000" wrap="none" anchor="ctr"/>
                <a:lstStyle/>
                <a:p>
                  <a:pPr algn="ctr" eaLnBrk="0" fontAlgn="auto" hangingPunct="0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it-IT" sz="2000">
                    <a:solidFill>
                      <a:srgbClr val="000000"/>
                    </a:solidFill>
                    <a:latin typeface="Calibri"/>
                    <a:ea typeface="+mn-ea"/>
                  </a:endParaRPr>
                </a:p>
              </p:txBody>
            </p:sp>
            <p:sp>
              <p:nvSpPr>
                <p:cNvPr id="291" name="Rectangle 32">
                  <a:extLst>
                    <a:ext uri="{FF2B5EF4-FFF2-40B4-BE49-F238E27FC236}">
                      <a16:creationId xmlns="" xmlns:a16="http://schemas.microsoft.com/office/drawing/2014/main" id="{C7958DFB-6FC3-4B7F-BE5F-B5520E31C0B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13234826">
                  <a:off x="3762725" y="2338471"/>
                  <a:ext cx="520408" cy="76151"/>
                </a:xfrm>
                <a:prstGeom prst="rect">
                  <a:avLst/>
                </a:prstGeom>
                <a:grp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rot="10800000" wrap="none" anchor="ctr"/>
                <a:lstStyle/>
                <a:p>
                  <a:pPr algn="ctr" eaLnBrk="0" fontAlgn="auto" hangingPunct="0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it-IT" sz="2000">
                    <a:solidFill>
                      <a:srgbClr val="000000"/>
                    </a:solidFill>
                    <a:latin typeface="Calibri"/>
                    <a:ea typeface="+mn-ea"/>
                  </a:endParaRPr>
                </a:p>
              </p:txBody>
            </p:sp>
            <p:sp>
              <p:nvSpPr>
                <p:cNvPr id="292" name="Line 33">
                  <a:extLst>
                    <a:ext uri="{FF2B5EF4-FFF2-40B4-BE49-F238E27FC236}">
                      <a16:creationId xmlns="" xmlns:a16="http://schemas.microsoft.com/office/drawing/2014/main" id="{65134712-41F5-442C-A40A-BC7DD1B74CC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3234826">
                  <a:off x="4093958" y="2569586"/>
                  <a:ext cx="0" cy="51865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/>
                </a:extLst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it-IT" sz="1800">
                    <a:solidFill>
                      <a:prstClr val="black"/>
                    </a:solidFill>
                    <a:latin typeface="Verdana" pitchFamily="34" charset="0"/>
                    <a:ea typeface="+mn-ea"/>
                  </a:endParaRPr>
                </a:p>
              </p:txBody>
            </p:sp>
            <p:sp>
              <p:nvSpPr>
                <p:cNvPr id="293" name="Line 34">
                  <a:extLst>
                    <a:ext uri="{FF2B5EF4-FFF2-40B4-BE49-F238E27FC236}">
                      <a16:creationId xmlns="" xmlns:a16="http://schemas.microsoft.com/office/drawing/2014/main" id="{A46D547E-824D-4C76-94BC-024380B908F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3234826">
                  <a:off x="4058092" y="2544555"/>
                  <a:ext cx="0" cy="51865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/>
                </a:extLst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it-IT" sz="1800">
                    <a:solidFill>
                      <a:prstClr val="black"/>
                    </a:solidFill>
                    <a:latin typeface="Verdana" pitchFamily="34" charset="0"/>
                    <a:ea typeface="+mn-ea"/>
                  </a:endParaRPr>
                </a:p>
              </p:txBody>
            </p:sp>
            <p:sp>
              <p:nvSpPr>
                <p:cNvPr id="294" name="Line 35">
                  <a:extLst>
                    <a:ext uri="{FF2B5EF4-FFF2-40B4-BE49-F238E27FC236}">
                      <a16:creationId xmlns="" xmlns:a16="http://schemas.microsoft.com/office/drawing/2014/main" id="{2FC59B18-1B41-44FD-B783-5A8A07C71C6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3234826">
                  <a:off x="4023560" y="2515550"/>
                  <a:ext cx="0" cy="51865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/>
                </a:extLst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it-IT" sz="1800">
                    <a:solidFill>
                      <a:prstClr val="black"/>
                    </a:solidFill>
                    <a:latin typeface="Verdana" pitchFamily="34" charset="0"/>
                    <a:ea typeface="+mn-ea"/>
                  </a:endParaRPr>
                </a:p>
              </p:txBody>
            </p:sp>
            <p:sp>
              <p:nvSpPr>
                <p:cNvPr id="295" name="Line 36">
                  <a:extLst>
                    <a:ext uri="{FF2B5EF4-FFF2-40B4-BE49-F238E27FC236}">
                      <a16:creationId xmlns="" xmlns:a16="http://schemas.microsoft.com/office/drawing/2014/main" id="{83BE1AFA-B1A9-4C2E-B977-9EED249CF79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3234826">
                  <a:off x="3990871" y="2487792"/>
                  <a:ext cx="0" cy="51865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/>
                </a:extLst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it-IT" sz="1800">
                    <a:solidFill>
                      <a:prstClr val="black"/>
                    </a:solidFill>
                    <a:latin typeface="Verdana" pitchFamily="34" charset="0"/>
                    <a:ea typeface="+mn-ea"/>
                  </a:endParaRPr>
                </a:p>
              </p:txBody>
            </p:sp>
            <p:sp>
              <p:nvSpPr>
                <p:cNvPr id="296" name="Line 37">
                  <a:extLst>
                    <a:ext uri="{FF2B5EF4-FFF2-40B4-BE49-F238E27FC236}">
                      <a16:creationId xmlns="" xmlns:a16="http://schemas.microsoft.com/office/drawing/2014/main" id="{12D406CC-828A-4C7D-9D19-7F65B72637A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3234826">
                  <a:off x="3958182" y="2460038"/>
                  <a:ext cx="0" cy="51865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/>
                </a:extLst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it-IT" sz="1800">
                    <a:solidFill>
                      <a:prstClr val="black"/>
                    </a:solidFill>
                    <a:latin typeface="Verdana" pitchFamily="34" charset="0"/>
                    <a:ea typeface="+mn-ea"/>
                  </a:endParaRPr>
                </a:p>
              </p:txBody>
            </p:sp>
            <p:sp>
              <p:nvSpPr>
                <p:cNvPr id="297" name="Line 38">
                  <a:extLst>
                    <a:ext uri="{FF2B5EF4-FFF2-40B4-BE49-F238E27FC236}">
                      <a16:creationId xmlns="" xmlns:a16="http://schemas.microsoft.com/office/drawing/2014/main" id="{63B7A95E-3CD4-41C3-B370-F54B4A512F2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3234826">
                  <a:off x="3924545" y="2431476"/>
                  <a:ext cx="0" cy="51865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/>
                </a:extLst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it-IT" sz="1800">
                    <a:solidFill>
                      <a:prstClr val="black"/>
                    </a:solidFill>
                    <a:latin typeface="Verdana" pitchFamily="34" charset="0"/>
                    <a:ea typeface="+mn-ea"/>
                  </a:endParaRPr>
                </a:p>
              </p:txBody>
            </p:sp>
            <p:sp>
              <p:nvSpPr>
                <p:cNvPr id="298" name="Line 39">
                  <a:extLst>
                    <a:ext uri="{FF2B5EF4-FFF2-40B4-BE49-F238E27FC236}">
                      <a16:creationId xmlns="" xmlns:a16="http://schemas.microsoft.com/office/drawing/2014/main" id="{C3DEF6D4-0F24-4D3C-8685-74944E689C1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3234826">
                  <a:off x="3924545" y="2431476"/>
                  <a:ext cx="0" cy="51865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/>
                </a:extLst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it-IT" sz="1800">
                    <a:solidFill>
                      <a:prstClr val="black"/>
                    </a:solidFill>
                    <a:latin typeface="Verdana" pitchFamily="34" charset="0"/>
                    <a:ea typeface="+mn-ea"/>
                  </a:endParaRPr>
                </a:p>
              </p:txBody>
            </p:sp>
            <p:sp>
              <p:nvSpPr>
                <p:cNvPr id="299" name="Line 40">
                  <a:extLst>
                    <a:ext uri="{FF2B5EF4-FFF2-40B4-BE49-F238E27FC236}">
                      <a16:creationId xmlns="" xmlns:a16="http://schemas.microsoft.com/office/drawing/2014/main" id="{D672B417-84DB-424E-9D42-4AD71B1911D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3234826">
                  <a:off x="3842584" y="2361884"/>
                  <a:ext cx="0" cy="51865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/>
                </a:extLst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it-IT" sz="1800">
                    <a:solidFill>
                      <a:prstClr val="black"/>
                    </a:solidFill>
                    <a:latin typeface="Verdana" pitchFamily="34" charset="0"/>
                    <a:ea typeface="+mn-ea"/>
                  </a:endParaRPr>
                </a:p>
              </p:txBody>
            </p:sp>
            <p:sp>
              <p:nvSpPr>
                <p:cNvPr id="300" name="Line 41">
                  <a:extLst>
                    <a:ext uri="{FF2B5EF4-FFF2-40B4-BE49-F238E27FC236}">
                      <a16:creationId xmlns="" xmlns:a16="http://schemas.microsoft.com/office/drawing/2014/main" id="{38002712-47A3-4069-B0AA-307FAA25858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3234826">
                  <a:off x="3809895" y="2334131"/>
                  <a:ext cx="0" cy="51865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/>
                </a:extLst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it-IT" sz="1800">
                    <a:solidFill>
                      <a:prstClr val="black"/>
                    </a:solidFill>
                    <a:latin typeface="Verdana" pitchFamily="34" charset="0"/>
                    <a:ea typeface="+mn-ea"/>
                  </a:endParaRPr>
                </a:p>
              </p:txBody>
            </p:sp>
            <p:sp>
              <p:nvSpPr>
                <p:cNvPr id="301" name="Line 42">
                  <a:extLst>
                    <a:ext uri="{FF2B5EF4-FFF2-40B4-BE49-F238E27FC236}">
                      <a16:creationId xmlns="" xmlns:a16="http://schemas.microsoft.com/office/drawing/2014/main" id="{9042E5FD-E23B-463A-BC7B-6703020AE95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3234826">
                  <a:off x="3776730" y="2305971"/>
                  <a:ext cx="0" cy="51865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/>
                </a:extLst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it-IT" sz="1800">
                    <a:solidFill>
                      <a:prstClr val="black"/>
                    </a:solidFill>
                    <a:latin typeface="Verdana" pitchFamily="34" charset="0"/>
                    <a:ea typeface="+mn-ea"/>
                  </a:endParaRPr>
                </a:p>
              </p:txBody>
            </p:sp>
            <p:sp>
              <p:nvSpPr>
                <p:cNvPr id="302" name="Line 43">
                  <a:extLst>
                    <a:ext uri="{FF2B5EF4-FFF2-40B4-BE49-F238E27FC236}">
                      <a16:creationId xmlns="" xmlns:a16="http://schemas.microsoft.com/office/drawing/2014/main" id="{20349B0F-0A57-4D39-8F00-E743124D508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3234826">
                  <a:off x="4161900" y="2488929"/>
                  <a:ext cx="0" cy="51865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/>
                </a:extLst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it-IT" sz="1800">
                    <a:solidFill>
                      <a:prstClr val="black"/>
                    </a:solidFill>
                    <a:latin typeface="Verdana" pitchFamily="34" charset="0"/>
                    <a:ea typeface="+mn-ea"/>
                  </a:endParaRPr>
                </a:p>
              </p:txBody>
            </p:sp>
            <p:sp>
              <p:nvSpPr>
                <p:cNvPr id="303" name="Line 44">
                  <a:extLst>
                    <a:ext uri="{FF2B5EF4-FFF2-40B4-BE49-F238E27FC236}">
                      <a16:creationId xmlns="" xmlns:a16="http://schemas.microsoft.com/office/drawing/2014/main" id="{14B2AB64-C300-4CA5-BE9B-E8C430D1562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3234826">
                  <a:off x="4126577" y="2463273"/>
                  <a:ext cx="0" cy="51865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/>
                </a:extLst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it-IT" sz="1800">
                    <a:solidFill>
                      <a:prstClr val="black"/>
                    </a:solidFill>
                    <a:latin typeface="Verdana" pitchFamily="34" charset="0"/>
                    <a:ea typeface="+mn-ea"/>
                  </a:endParaRPr>
                </a:p>
              </p:txBody>
            </p:sp>
            <p:sp>
              <p:nvSpPr>
                <p:cNvPr id="304" name="Line 45">
                  <a:extLst>
                    <a:ext uri="{FF2B5EF4-FFF2-40B4-BE49-F238E27FC236}">
                      <a16:creationId xmlns="" xmlns:a16="http://schemas.microsoft.com/office/drawing/2014/main" id="{862BF774-82D3-4C81-B20A-ACE88181981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3234826">
                  <a:off x="4093886" y="2435515"/>
                  <a:ext cx="0" cy="51865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/>
                </a:extLst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it-IT" sz="1800">
                    <a:solidFill>
                      <a:prstClr val="black"/>
                    </a:solidFill>
                    <a:latin typeface="Verdana" pitchFamily="34" charset="0"/>
                    <a:ea typeface="+mn-ea"/>
                  </a:endParaRPr>
                </a:p>
              </p:txBody>
            </p:sp>
            <p:sp>
              <p:nvSpPr>
                <p:cNvPr id="305" name="Line 46">
                  <a:extLst>
                    <a:ext uri="{FF2B5EF4-FFF2-40B4-BE49-F238E27FC236}">
                      <a16:creationId xmlns="" xmlns:a16="http://schemas.microsoft.com/office/drawing/2014/main" id="{4A2C08E2-D9FB-48EB-A0E9-20E0FAE0980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3234826">
                  <a:off x="4061197" y="2407761"/>
                  <a:ext cx="0" cy="51865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/>
                </a:extLst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it-IT" sz="1800">
                    <a:solidFill>
                      <a:prstClr val="black"/>
                    </a:solidFill>
                    <a:latin typeface="Verdana" pitchFamily="34" charset="0"/>
                    <a:ea typeface="+mn-ea"/>
                  </a:endParaRPr>
                </a:p>
              </p:txBody>
            </p:sp>
            <p:sp>
              <p:nvSpPr>
                <p:cNvPr id="306" name="Line 47">
                  <a:extLst>
                    <a:ext uri="{FF2B5EF4-FFF2-40B4-BE49-F238E27FC236}">
                      <a16:creationId xmlns="" xmlns:a16="http://schemas.microsoft.com/office/drawing/2014/main" id="{DCD6652F-B8F2-4360-91DB-9FB5D4F463D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3234826">
                  <a:off x="4028508" y="2380003"/>
                  <a:ext cx="0" cy="51865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/>
                </a:extLst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it-IT" sz="1800">
                    <a:solidFill>
                      <a:prstClr val="black"/>
                    </a:solidFill>
                    <a:latin typeface="Verdana" pitchFamily="34" charset="0"/>
                    <a:ea typeface="+mn-ea"/>
                  </a:endParaRPr>
                </a:p>
              </p:txBody>
            </p:sp>
            <p:sp>
              <p:nvSpPr>
                <p:cNvPr id="307" name="Line 48">
                  <a:extLst>
                    <a:ext uri="{FF2B5EF4-FFF2-40B4-BE49-F238E27FC236}">
                      <a16:creationId xmlns="" xmlns:a16="http://schemas.microsoft.com/office/drawing/2014/main" id="{7DC0363F-85F6-4DCB-B946-9D99DDEEA6F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3234826">
                  <a:off x="3998971" y="2351445"/>
                  <a:ext cx="0" cy="51865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/>
                </a:extLst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it-IT" sz="1800">
                    <a:solidFill>
                      <a:prstClr val="black"/>
                    </a:solidFill>
                    <a:latin typeface="Verdana" pitchFamily="34" charset="0"/>
                    <a:ea typeface="+mn-ea"/>
                  </a:endParaRPr>
                </a:p>
              </p:txBody>
            </p:sp>
            <p:sp>
              <p:nvSpPr>
                <p:cNvPr id="308" name="Line 50">
                  <a:extLst>
                    <a:ext uri="{FF2B5EF4-FFF2-40B4-BE49-F238E27FC236}">
                      <a16:creationId xmlns="" xmlns:a16="http://schemas.microsoft.com/office/drawing/2014/main" id="{54DDAA82-B5D1-44C8-BBEB-433BED711DD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3234826">
                  <a:off x="3912911" y="2281852"/>
                  <a:ext cx="0" cy="51865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/>
                </a:extLst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it-IT" sz="1800">
                    <a:solidFill>
                      <a:prstClr val="black"/>
                    </a:solidFill>
                    <a:latin typeface="Verdana" pitchFamily="34" charset="0"/>
                    <a:ea typeface="+mn-ea"/>
                  </a:endParaRPr>
                </a:p>
              </p:txBody>
            </p:sp>
            <p:sp>
              <p:nvSpPr>
                <p:cNvPr id="309" name="Line 51">
                  <a:extLst>
                    <a:ext uri="{FF2B5EF4-FFF2-40B4-BE49-F238E27FC236}">
                      <a16:creationId xmlns="" xmlns:a16="http://schemas.microsoft.com/office/drawing/2014/main" id="{E8EED745-22C4-435F-8232-F77B1DFE8DA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3234826">
                  <a:off x="3880221" y="2254095"/>
                  <a:ext cx="0" cy="51865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/>
                </a:extLst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it-IT" sz="1800">
                    <a:solidFill>
                      <a:prstClr val="black"/>
                    </a:solidFill>
                    <a:latin typeface="Verdana" pitchFamily="34" charset="0"/>
                    <a:ea typeface="+mn-ea"/>
                  </a:endParaRPr>
                </a:p>
              </p:txBody>
            </p:sp>
            <p:sp>
              <p:nvSpPr>
                <p:cNvPr id="310" name="Line 52">
                  <a:extLst>
                    <a:ext uri="{FF2B5EF4-FFF2-40B4-BE49-F238E27FC236}">
                      <a16:creationId xmlns="" xmlns:a16="http://schemas.microsoft.com/office/drawing/2014/main" id="{E8E32858-A4B4-457C-BF4F-5DAB690A5CC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3234826">
                  <a:off x="3847057" y="2225939"/>
                  <a:ext cx="0" cy="51865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/>
                </a:extLst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it-IT" sz="1800">
                    <a:solidFill>
                      <a:prstClr val="black"/>
                    </a:solidFill>
                    <a:latin typeface="Verdana" pitchFamily="34" charset="0"/>
                    <a:ea typeface="+mn-ea"/>
                  </a:endParaRPr>
                </a:p>
              </p:txBody>
            </p:sp>
            <p:sp>
              <p:nvSpPr>
                <p:cNvPr id="311" name="Rectangle 54">
                  <a:extLst>
                    <a:ext uri="{FF2B5EF4-FFF2-40B4-BE49-F238E27FC236}">
                      <a16:creationId xmlns="" xmlns:a16="http://schemas.microsoft.com/office/drawing/2014/main" id="{CC7B24A0-AACE-4E46-A4A2-3EAB27B154C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11407863" flipV="1">
                  <a:off x="4200443" y="2489409"/>
                  <a:ext cx="237981" cy="55289"/>
                </a:xfrm>
                <a:prstGeom prst="rect">
                  <a:avLst/>
                </a:prstGeom>
                <a:grp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2000">
                    <a:solidFill>
                      <a:srgbClr val="000000"/>
                    </a:solidFill>
                    <a:latin typeface="Calibri"/>
                    <a:ea typeface="+mn-ea"/>
                  </a:endParaRPr>
                </a:p>
              </p:txBody>
            </p:sp>
            <p:sp>
              <p:nvSpPr>
                <p:cNvPr id="312" name="Rectangle 56">
                  <a:extLst>
                    <a:ext uri="{FF2B5EF4-FFF2-40B4-BE49-F238E27FC236}">
                      <a16:creationId xmlns="" xmlns:a16="http://schemas.microsoft.com/office/drawing/2014/main" id="{7C416F87-C34A-4BDB-ACB5-F82D1F4FA6D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11407863" flipV="1">
                  <a:off x="4169764" y="2563298"/>
                  <a:ext cx="234183" cy="58020"/>
                </a:xfrm>
                <a:prstGeom prst="rect">
                  <a:avLst/>
                </a:prstGeom>
                <a:grp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fontAlgn="auto" hangingPunct="0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it-IT" sz="2000">
                    <a:solidFill>
                      <a:srgbClr val="000000"/>
                    </a:solidFill>
                    <a:latin typeface="Calibri"/>
                    <a:ea typeface="+mn-ea"/>
                  </a:endParaRPr>
                </a:p>
              </p:txBody>
            </p:sp>
            <p:sp>
              <p:nvSpPr>
                <p:cNvPr id="313" name="Rectangle 57">
                  <a:extLst>
                    <a:ext uri="{FF2B5EF4-FFF2-40B4-BE49-F238E27FC236}">
                      <a16:creationId xmlns="" xmlns:a16="http://schemas.microsoft.com/office/drawing/2014/main" id="{B667245F-9A41-432A-8169-676248997C2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11407863" flipV="1">
                  <a:off x="4328394" y="2502394"/>
                  <a:ext cx="105201" cy="56891"/>
                </a:xfrm>
                <a:prstGeom prst="rect">
                  <a:avLst/>
                </a:prstGeom>
                <a:grp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2000">
                    <a:solidFill>
                      <a:srgbClr val="000000"/>
                    </a:solidFill>
                    <a:latin typeface="Calibri"/>
                    <a:ea typeface="+mn-ea"/>
                  </a:endParaRPr>
                </a:p>
              </p:txBody>
            </p:sp>
            <p:sp>
              <p:nvSpPr>
                <p:cNvPr id="314" name="Rectangle 58">
                  <a:extLst>
                    <a:ext uri="{FF2B5EF4-FFF2-40B4-BE49-F238E27FC236}">
                      <a16:creationId xmlns="" xmlns:a16="http://schemas.microsoft.com/office/drawing/2014/main" id="{A65A1AE9-4D9C-45F5-BDD8-D0832489FE5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11407863" flipV="1">
                  <a:off x="4311722" y="2577882"/>
                  <a:ext cx="105201" cy="57694"/>
                </a:xfrm>
                <a:prstGeom prst="rect">
                  <a:avLst/>
                </a:prstGeom>
                <a:grp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2000">
                    <a:solidFill>
                      <a:srgbClr val="000000"/>
                    </a:solidFill>
                    <a:latin typeface="Calibri"/>
                    <a:ea typeface="+mn-ea"/>
                  </a:endParaRPr>
                </a:p>
              </p:txBody>
            </p:sp>
            <p:sp>
              <p:nvSpPr>
                <p:cNvPr id="315" name="Rectangle 60">
                  <a:extLst>
                    <a:ext uri="{FF2B5EF4-FFF2-40B4-BE49-F238E27FC236}">
                      <a16:creationId xmlns="" xmlns:a16="http://schemas.microsoft.com/office/drawing/2014/main" id="{620B3A68-E9FC-4EE0-A6DC-A543F894D2A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15061789">
                  <a:off x="4067616" y="2684280"/>
                  <a:ext cx="236451" cy="55773"/>
                </a:xfrm>
                <a:prstGeom prst="rect">
                  <a:avLst/>
                </a:prstGeom>
                <a:grp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2000">
                    <a:solidFill>
                      <a:srgbClr val="000000"/>
                    </a:solidFill>
                    <a:latin typeface="Calibri"/>
                    <a:ea typeface="+mn-ea"/>
                  </a:endParaRPr>
                </a:p>
              </p:txBody>
            </p:sp>
            <p:sp>
              <p:nvSpPr>
                <p:cNvPr id="316" name="Rectangle 62">
                  <a:extLst>
                    <a:ext uri="{FF2B5EF4-FFF2-40B4-BE49-F238E27FC236}">
                      <a16:creationId xmlns="" xmlns:a16="http://schemas.microsoft.com/office/drawing/2014/main" id="{C04350D0-520B-471C-BEDC-DF846552D95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15061789">
                  <a:off x="4001729" y="2720366"/>
                  <a:ext cx="235705" cy="55758"/>
                </a:xfrm>
                <a:prstGeom prst="rect">
                  <a:avLst/>
                </a:prstGeom>
                <a:grp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fontAlgn="auto" hangingPunct="0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it-IT" sz="2000">
                    <a:solidFill>
                      <a:srgbClr val="000000"/>
                    </a:solidFill>
                    <a:latin typeface="Calibri"/>
                    <a:ea typeface="+mn-ea"/>
                  </a:endParaRPr>
                </a:p>
              </p:txBody>
            </p:sp>
            <p:sp>
              <p:nvSpPr>
                <p:cNvPr id="317" name="Rectangle 63">
                  <a:extLst>
                    <a:ext uri="{FF2B5EF4-FFF2-40B4-BE49-F238E27FC236}">
                      <a16:creationId xmlns="" xmlns:a16="http://schemas.microsoft.com/office/drawing/2014/main" id="{A03B6B3D-5BAB-4616-B13C-7A0E1E73CAB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15061789">
                  <a:off x="4084514" y="2782761"/>
                  <a:ext cx="104526" cy="57390"/>
                </a:xfrm>
                <a:prstGeom prst="rect">
                  <a:avLst/>
                </a:prstGeom>
                <a:grp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2000">
                    <a:solidFill>
                      <a:srgbClr val="000000"/>
                    </a:solidFill>
                    <a:latin typeface="Calibri"/>
                    <a:ea typeface="+mn-ea"/>
                  </a:endParaRPr>
                </a:p>
              </p:txBody>
            </p:sp>
            <p:sp>
              <p:nvSpPr>
                <p:cNvPr id="318" name="Rectangle 64">
                  <a:extLst>
                    <a:ext uri="{FF2B5EF4-FFF2-40B4-BE49-F238E27FC236}">
                      <a16:creationId xmlns="" xmlns:a16="http://schemas.microsoft.com/office/drawing/2014/main" id="{6ED1DB17-FB97-47CE-A665-9DF0E9CC587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15061789">
                  <a:off x="4155849" y="2757510"/>
                  <a:ext cx="104526" cy="58199"/>
                </a:xfrm>
                <a:prstGeom prst="rect">
                  <a:avLst/>
                </a:prstGeom>
                <a:grp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2000">
                    <a:solidFill>
                      <a:srgbClr val="000000"/>
                    </a:solidFill>
                    <a:latin typeface="Calibri"/>
                    <a:ea typeface="+mn-ea"/>
                  </a:endParaRPr>
                </a:p>
              </p:txBody>
            </p:sp>
          </p:grpSp>
          <p:sp>
            <p:nvSpPr>
              <p:cNvPr id="289" name="Rettangolo 310">
                <a:extLst>
                  <a:ext uri="{FF2B5EF4-FFF2-40B4-BE49-F238E27FC236}">
                    <a16:creationId xmlns="" xmlns:a16="http://schemas.microsoft.com/office/drawing/2014/main" id="{5C9BE122-ECD4-49D7-A61D-5498CBCB89DF}"/>
                  </a:ext>
                </a:extLst>
              </p:cNvPr>
              <p:cNvSpPr/>
              <p:nvPr/>
            </p:nvSpPr>
            <p:spPr>
              <a:xfrm>
                <a:off x="6414285" y="2181225"/>
                <a:ext cx="80585" cy="95250"/>
              </a:xfrm>
              <a:prstGeom prst="rect">
                <a:avLst/>
              </a:prstGeom>
              <a:solidFill>
                <a:schemeClr val="accent6"/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  <p:grpSp>
          <p:nvGrpSpPr>
            <p:cNvPr id="211" name="Gruppo 229">
              <a:extLst>
                <a:ext uri="{FF2B5EF4-FFF2-40B4-BE49-F238E27FC236}">
                  <a16:creationId xmlns="" xmlns:a16="http://schemas.microsoft.com/office/drawing/2014/main" id="{046E3371-E96E-44DB-954E-6CEDEE8435E2}"/>
                </a:ext>
              </a:extLst>
            </p:cNvPr>
            <p:cNvGrpSpPr/>
            <p:nvPr/>
          </p:nvGrpSpPr>
          <p:grpSpPr>
            <a:xfrm>
              <a:off x="2711260" y="4169964"/>
              <a:ext cx="232732" cy="222106"/>
              <a:chOff x="6262138" y="2054369"/>
              <a:chExt cx="232732" cy="222106"/>
            </a:xfrm>
          </p:grpSpPr>
          <p:grpSp>
            <p:nvGrpSpPr>
              <p:cNvPr id="257" name="Gruppo 256">
                <a:extLst>
                  <a:ext uri="{FF2B5EF4-FFF2-40B4-BE49-F238E27FC236}">
                    <a16:creationId xmlns="" xmlns:a16="http://schemas.microsoft.com/office/drawing/2014/main" id="{BA4EBF32-D1A3-4642-A322-CD29B27349B3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 rot="740401">
                <a:off x="6262138" y="2054369"/>
                <a:ext cx="181556" cy="135337"/>
                <a:chOff x="3690240" y="2225939"/>
                <a:chExt cx="748184" cy="640158"/>
              </a:xfrm>
              <a:solidFill>
                <a:srgbClr val="FFFF00"/>
              </a:solidFill>
            </p:grpSpPr>
            <p:sp>
              <p:nvSpPr>
                <p:cNvPr id="259" name="Rectangle 31">
                  <a:extLst>
                    <a:ext uri="{FF2B5EF4-FFF2-40B4-BE49-F238E27FC236}">
                      <a16:creationId xmlns="" xmlns:a16="http://schemas.microsoft.com/office/drawing/2014/main" id="{9576D15C-20E3-4283-AA75-0A29298F4DA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13234826">
                  <a:off x="3690240" y="2425501"/>
                  <a:ext cx="520408" cy="79778"/>
                </a:xfrm>
                <a:prstGeom prst="rect">
                  <a:avLst/>
                </a:prstGeom>
                <a:grp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rot="10800000" wrap="none" anchor="ctr"/>
                <a:lstStyle/>
                <a:p>
                  <a:pPr algn="ctr" eaLnBrk="0" fontAlgn="auto" hangingPunct="0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it-IT" sz="2000">
                    <a:solidFill>
                      <a:srgbClr val="000000"/>
                    </a:solidFill>
                    <a:latin typeface="Calibri"/>
                    <a:ea typeface="+mn-ea"/>
                  </a:endParaRPr>
                </a:p>
              </p:txBody>
            </p:sp>
            <p:sp>
              <p:nvSpPr>
                <p:cNvPr id="260" name="Rectangle 32">
                  <a:extLst>
                    <a:ext uri="{FF2B5EF4-FFF2-40B4-BE49-F238E27FC236}">
                      <a16:creationId xmlns="" xmlns:a16="http://schemas.microsoft.com/office/drawing/2014/main" id="{CC863DC9-2E10-43ED-BCDE-ED800D15E8D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13234826">
                  <a:off x="3762725" y="2338471"/>
                  <a:ext cx="520408" cy="76151"/>
                </a:xfrm>
                <a:prstGeom prst="rect">
                  <a:avLst/>
                </a:prstGeom>
                <a:grp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rot="10800000" wrap="none" anchor="ctr"/>
                <a:lstStyle/>
                <a:p>
                  <a:pPr algn="ctr" eaLnBrk="0" fontAlgn="auto" hangingPunct="0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it-IT" sz="2000">
                    <a:solidFill>
                      <a:srgbClr val="000000"/>
                    </a:solidFill>
                    <a:latin typeface="Calibri"/>
                    <a:ea typeface="+mn-ea"/>
                  </a:endParaRPr>
                </a:p>
              </p:txBody>
            </p:sp>
            <p:sp>
              <p:nvSpPr>
                <p:cNvPr id="261" name="Line 33">
                  <a:extLst>
                    <a:ext uri="{FF2B5EF4-FFF2-40B4-BE49-F238E27FC236}">
                      <a16:creationId xmlns="" xmlns:a16="http://schemas.microsoft.com/office/drawing/2014/main" id="{38D9A6B4-9F2F-48FD-84E5-CC3C8811191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3234826">
                  <a:off x="4093958" y="2569586"/>
                  <a:ext cx="0" cy="51865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/>
                </a:extLst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it-IT" sz="1800">
                    <a:solidFill>
                      <a:prstClr val="black"/>
                    </a:solidFill>
                    <a:latin typeface="Verdana" pitchFamily="34" charset="0"/>
                    <a:ea typeface="+mn-ea"/>
                  </a:endParaRPr>
                </a:p>
              </p:txBody>
            </p:sp>
            <p:sp>
              <p:nvSpPr>
                <p:cNvPr id="262" name="Line 34">
                  <a:extLst>
                    <a:ext uri="{FF2B5EF4-FFF2-40B4-BE49-F238E27FC236}">
                      <a16:creationId xmlns="" xmlns:a16="http://schemas.microsoft.com/office/drawing/2014/main" id="{C82F273D-33AE-46DD-B334-F8EFBFBA2D6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3234826">
                  <a:off x="4058092" y="2544555"/>
                  <a:ext cx="0" cy="51865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/>
                </a:extLst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it-IT" sz="1800">
                    <a:solidFill>
                      <a:prstClr val="black"/>
                    </a:solidFill>
                    <a:latin typeface="Verdana" pitchFamily="34" charset="0"/>
                    <a:ea typeface="+mn-ea"/>
                  </a:endParaRPr>
                </a:p>
              </p:txBody>
            </p:sp>
            <p:sp>
              <p:nvSpPr>
                <p:cNvPr id="263" name="Line 35">
                  <a:extLst>
                    <a:ext uri="{FF2B5EF4-FFF2-40B4-BE49-F238E27FC236}">
                      <a16:creationId xmlns="" xmlns:a16="http://schemas.microsoft.com/office/drawing/2014/main" id="{5B75014F-0177-48F2-9C57-5C9E05DAFC4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3234826">
                  <a:off x="4023560" y="2515550"/>
                  <a:ext cx="0" cy="51865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/>
                </a:extLst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it-IT" sz="1800">
                    <a:solidFill>
                      <a:prstClr val="black"/>
                    </a:solidFill>
                    <a:latin typeface="Verdana" pitchFamily="34" charset="0"/>
                    <a:ea typeface="+mn-ea"/>
                  </a:endParaRPr>
                </a:p>
              </p:txBody>
            </p:sp>
            <p:sp>
              <p:nvSpPr>
                <p:cNvPr id="264" name="Line 36">
                  <a:extLst>
                    <a:ext uri="{FF2B5EF4-FFF2-40B4-BE49-F238E27FC236}">
                      <a16:creationId xmlns="" xmlns:a16="http://schemas.microsoft.com/office/drawing/2014/main" id="{02638F75-FB73-451A-B653-A094C5A687F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3234826">
                  <a:off x="3990871" y="2487792"/>
                  <a:ext cx="0" cy="51865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/>
                </a:extLst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it-IT" sz="1800">
                    <a:solidFill>
                      <a:prstClr val="black"/>
                    </a:solidFill>
                    <a:latin typeface="Verdana" pitchFamily="34" charset="0"/>
                    <a:ea typeface="+mn-ea"/>
                  </a:endParaRPr>
                </a:p>
              </p:txBody>
            </p:sp>
            <p:sp>
              <p:nvSpPr>
                <p:cNvPr id="265" name="Line 37">
                  <a:extLst>
                    <a:ext uri="{FF2B5EF4-FFF2-40B4-BE49-F238E27FC236}">
                      <a16:creationId xmlns="" xmlns:a16="http://schemas.microsoft.com/office/drawing/2014/main" id="{EAF5BCDA-71B2-450A-B473-6A7FA56884E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3234826">
                  <a:off x="3958182" y="2460038"/>
                  <a:ext cx="0" cy="51865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/>
                </a:extLst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it-IT" sz="1800">
                    <a:solidFill>
                      <a:prstClr val="black"/>
                    </a:solidFill>
                    <a:latin typeface="Verdana" pitchFamily="34" charset="0"/>
                    <a:ea typeface="+mn-ea"/>
                  </a:endParaRPr>
                </a:p>
              </p:txBody>
            </p:sp>
            <p:sp>
              <p:nvSpPr>
                <p:cNvPr id="266" name="Line 38">
                  <a:extLst>
                    <a:ext uri="{FF2B5EF4-FFF2-40B4-BE49-F238E27FC236}">
                      <a16:creationId xmlns="" xmlns:a16="http://schemas.microsoft.com/office/drawing/2014/main" id="{836A1595-0835-41F4-A59C-28281BC22F8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3234826">
                  <a:off x="3924545" y="2431476"/>
                  <a:ext cx="0" cy="51865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/>
                </a:extLst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it-IT" sz="1800">
                    <a:solidFill>
                      <a:prstClr val="black"/>
                    </a:solidFill>
                    <a:latin typeface="Verdana" pitchFamily="34" charset="0"/>
                    <a:ea typeface="+mn-ea"/>
                  </a:endParaRPr>
                </a:p>
              </p:txBody>
            </p:sp>
            <p:sp>
              <p:nvSpPr>
                <p:cNvPr id="267" name="Line 39">
                  <a:extLst>
                    <a:ext uri="{FF2B5EF4-FFF2-40B4-BE49-F238E27FC236}">
                      <a16:creationId xmlns="" xmlns:a16="http://schemas.microsoft.com/office/drawing/2014/main" id="{3050EB38-F978-421C-80AE-0F0897432C8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3234826">
                  <a:off x="3924545" y="2431476"/>
                  <a:ext cx="0" cy="51865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/>
                </a:extLst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it-IT" sz="1800">
                    <a:solidFill>
                      <a:prstClr val="black"/>
                    </a:solidFill>
                    <a:latin typeface="Verdana" pitchFamily="34" charset="0"/>
                    <a:ea typeface="+mn-ea"/>
                  </a:endParaRPr>
                </a:p>
              </p:txBody>
            </p:sp>
            <p:sp>
              <p:nvSpPr>
                <p:cNvPr id="268" name="Line 40">
                  <a:extLst>
                    <a:ext uri="{FF2B5EF4-FFF2-40B4-BE49-F238E27FC236}">
                      <a16:creationId xmlns="" xmlns:a16="http://schemas.microsoft.com/office/drawing/2014/main" id="{9270CD52-E765-4033-8792-81A37B1723D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3234826">
                  <a:off x="3842584" y="2361884"/>
                  <a:ext cx="0" cy="51865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/>
                </a:extLst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it-IT" sz="1800">
                    <a:solidFill>
                      <a:prstClr val="black"/>
                    </a:solidFill>
                    <a:latin typeface="Verdana" pitchFamily="34" charset="0"/>
                    <a:ea typeface="+mn-ea"/>
                  </a:endParaRPr>
                </a:p>
              </p:txBody>
            </p:sp>
            <p:sp>
              <p:nvSpPr>
                <p:cNvPr id="269" name="Line 41">
                  <a:extLst>
                    <a:ext uri="{FF2B5EF4-FFF2-40B4-BE49-F238E27FC236}">
                      <a16:creationId xmlns="" xmlns:a16="http://schemas.microsoft.com/office/drawing/2014/main" id="{C45DD009-45F5-4791-8963-23B36E7B06F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3234826">
                  <a:off x="3809895" y="2334131"/>
                  <a:ext cx="0" cy="51865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/>
                </a:extLst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it-IT" sz="1800">
                    <a:solidFill>
                      <a:prstClr val="black"/>
                    </a:solidFill>
                    <a:latin typeface="Verdana" pitchFamily="34" charset="0"/>
                    <a:ea typeface="+mn-ea"/>
                  </a:endParaRPr>
                </a:p>
              </p:txBody>
            </p:sp>
            <p:sp>
              <p:nvSpPr>
                <p:cNvPr id="270" name="Line 42">
                  <a:extLst>
                    <a:ext uri="{FF2B5EF4-FFF2-40B4-BE49-F238E27FC236}">
                      <a16:creationId xmlns="" xmlns:a16="http://schemas.microsoft.com/office/drawing/2014/main" id="{8B1B8133-95D6-446F-960F-9869E5E706C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3234826">
                  <a:off x="3776730" y="2305971"/>
                  <a:ext cx="0" cy="51865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/>
                </a:extLst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it-IT" sz="1800">
                    <a:solidFill>
                      <a:prstClr val="black"/>
                    </a:solidFill>
                    <a:latin typeface="Verdana" pitchFamily="34" charset="0"/>
                    <a:ea typeface="+mn-ea"/>
                  </a:endParaRPr>
                </a:p>
              </p:txBody>
            </p:sp>
            <p:sp>
              <p:nvSpPr>
                <p:cNvPr id="271" name="Line 43">
                  <a:extLst>
                    <a:ext uri="{FF2B5EF4-FFF2-40B4-BE49-F238E27FC236}">
                      <a16:creationId xmlns="" xmlns:a16="http://schemas.microsoft.com/office/drawing/2014/main" id="{4F071E99-A075-49F1-9E1B-C3B8C5A85A5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3234826">
                  <a:off x="4161900" y="2488929"/>
                  <a:ext cx="0" cy="51865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/>
                </a:extLst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it-IT" sz="1800">
                    <a:solidFill>
                      <a:prstClr val="black"/>
                    </a:solidFill>
                    <a:latin typeface="Verdana" pitchFamily="34" charset="0"/>
                    <a:ea typeface="+mn-ea"/>
                  </a:endParaRPr>
                </a:p>
              </p:txBody>
            </p:sp>
            <p:sp>
              <p:nvSpPr>
                <p:cNvPr id="272" name="Line 44">
                  <a:extLst>
                    <a:ext uri="{FF2B5EF4-FFF2-40B4-BE49-F238E27FC236}">
                      <a16:creationId xmlns="" xmlns:a16="http://schemas.microsoft.com/office/drawing/2014/main" id="{ECFE8A61-7952-4BF7-A318-196B4D38C7E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3234826">
                  <a:off x="4126577" y="2463273"/>
                  <a:ext cx="0" cy="51865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/>
                </a:extLst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it-IT" sz="1800">
                    <a:solidFill>
                      <a:prstClr val="black"/>
                    </a:solidFill>
                    <a:latin typeface="Verdana" pitchFamily="34" charset="0"/>
                    <a:ea typeface="+mn-ea"/>
                  </a:endParaRPr>
                </a:p>
              </p:txBody>
            </p:sp>
            <p:sp>
              <p:nvSpPr>
                <p:cNvPr id="273" name="Line 45">
                  <a:extLst>
                    <a:ext uri="{FF2B5EF4-FFF2-40B4-BE49-F238E27FC236}">
                      <a16:creationId xmlns="" xmlns:a16="http://schemas.microsoft.com/office/drawing/2014/main" id="{857A8927-6390-46AB-83EC-F1F0A309023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3234826">
                  <a:off x="4093886" y="2435515"/>
                  <a:ext cx="0" cy="51865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/>
                </a:extLst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it-IT" sz="1800">
                    <a:solidFill>
                      <a:prstClr val="black"/>
                    </a:solidFill>
                    <a:latin typeface="Verdana" pitchFamily="34" charset="0"/>
                    <a:ea typeface="+mn-ea"/>
                  </a:endParaRPr>
                </a:p>
              </p:txBody>
            </p:sp>
            <p:sp>
              <p:nvSpPr>
                <p:cNvPr id="274" name="Line 46">
                  <a:extLst>
                    <a:ext uri="{FF2B5EF4-FFF2-40B4-BE49-F238E27FC236}">
                      <a16:creationId xmlns="" xmlns:a16="http://schemas.microsoft.com/office/drawing/2014/main" id="{D39FD0F1-48A7-4D07-BEAF-E4683F1F8CD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3234826">
                  <a:off x="4061197" y="2407761"/>
                  <a:ext cx="0" cy="51865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/>
                </a:extLst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it-IT" sz="1800">
                    <a:solidFill>
                      <a:prstClr val="black"/>
                    </a:solidFill>
                    <a:latin typeface="Verdana" pitchFamily="34" charset="0"/>
                    <a:ea typeface="+mn-ea"/>
                  </a:endParaRPr>
                </a:p>
              </p:txBody>
            </p:sp>
            <p:sp>
              <p:nvSpPr>
                <p:cNvPr id="275" name="Line 47">
                  <a:extLst>
                    <a:ext uri="{FF2B5EF4-FFF2-40B4-BE49-F238E27FC236}">
                      <a16:creationId xmlns="" xmlns:a16="http://schemas.microsoft.com/office/drawing/2014/main" id="{1560A74A-85DA-4F44-B177-53A6DCC33A7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3234826">
                  <a:off x="4028508" y="2380003"/>
                  <a:ext cx="0" cy="51865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/>
                </a:extLst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it-IT" sz="1800">
                    <a:solidFill>
                      <a:prstClr val="black"/>
                    </a:solidFill>
                    <a:latin typeface="Verdana" pitchFamily="34" charset="0"/>
                    <a:ea typeface="+mn-ea"/>
                  </a:endParaRPr>
                </a:p>
              </p:txBody>
            </p:sp>
            <p:sp>
              <p:nvSpPr>
                <p:cNvPr id="276" name="Line 48">
                  <a:extLst>
                    <a:ext uri="{FF2B5EF4-FFF2-40B4-BE49-F238E27FC236}">
                      <a16:creationId xmlns="" xmlns:a16="http://schemas.microsoft.com/office/drawing/2014/main" id="{EE0FBE2D-1F9F-4260-A724-F778EAD003D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3234826">
                  <a:off x="3998971" y="2351445"/>
                  <a:ext cx="0" cy="51865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/>
                </a:extLst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it-IT" sz="1800">
                    <a:solidFill>
                      <a:prstClr val="black"/>
                    </a:solidFill>
                    <a:latin typeface="Verdana" pitchFamily="34" charset="0"/>
                    <a:ea typeface="+mn-ea"/>
                  </a:endParaRPr>
                </a:p>
              </p:txBody>
            </p:sp>
            <p:sp>
              <p:nvSpPr>
                <p:cNvPr id="277" name="Line 50">
                  <a:extLst>
                    <a:ext uri="{FF2B5EF4-FFF2-40B4-BE49-F238E27FC236}">
                      <a16:creationId xmlns="" xmlns:a16="http://schemas.microsoft.com/office/drawing/2014/main" id="{9A3FE74E-5D00-4CDA-9AEC-676297A7088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3234826">
                  <a:off x="3912911" y="2281852"/>
                  <a:ext cx="0" cy="51865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/>
                </a:extLst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it-IT" sz="1800">
                    <a:solidFill>
                      <a:prstClr val="black"/>
                    </a:solidFill>
                    <a:latin typeface="Verdana" pitchFamily="34" charset="0"/>
                    <a:ea typeface="+mn-ea"/>
                  </a:endParaRPr>
                </a:p>
              </p:txBody>
            </p:sp>
            <p:sp>
              <p:nvSpPr>
                <p:cNvPr id="278" name="Line 51">
                  <a:extLst>
                    <a:ext uri="{FF2B5EF4-FFF2-40B4-BE49-F238E27FC236}">
                      <a16:creationId xmlns="" xmlns:a16="http://schemas.microsoft.com/office/drawing/2014/main" id="{57E9DA43-A069-4071-88FA-8C1A7391A02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3234826">
                  <a:off x="3880221" y="2254095"/>
                  <a:ext cx="0" cy="51865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/>
                </a:extLst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it-IT" sz="1800">
                    <a:solidFill>
                      <a:prstClr val="black"/>
                    </a:solidFill>
                    <a:latin typeface="Verdana" pitchFamily="34" charset="0"/>
                    <a:ea typeface="+mn-ea"/>
                  </a:endParaRPr>
                </a:p>
              </p:txBody>
            </p:sp>
            <p:sp>
              <p:nvSpPr>
                <p:cNvPr id="279" name="Line 52">
                  <a:extLst>
                    <a:ext uri="{FF2B5EF4-FFF2-40B4-BE49-F238E27FC236}">
                      <a16:creationId xmlns="" xmlns:a16="http://schemas.microsoft.com/office/drawing/2014/main" id="{8FC7334E-4AEC-4F1D-A368-F41F039DD49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3234826">
                  <a:off x="3847057" y="2225939"/>
                  <a:ext cx="0" cy="51865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/>
                </a:extLst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it-IT" sz="1800">
                    <a:solidFill>
                      <a:prstClr val="black"/>
                    </a:solidFill>
                    <a:latin typeface="Verdana" pitchFamily="34" charset="0"/>
                    <a:ea typeface="+mn-ea"/>
                  </a:endParaRPr>
                </a:p>
              </p:txBody>
            </p:sp>
            <p:sp>
              <p:nvSpPr>
                <p:cNvPr id="280" name="Rectangle 54">
                  <a:extLst>
                    <a:ext uri="{FF2B5EF4-FFF2-40B4-BE49-F238E27FC236}">
                      <a16:creationId xmlns="" xmlns:a16="http://schemas.microsoft.com/office/drawing/2014/main" id="{87F08EFB-6787-43CA-94A0-3E7EBD4EF4A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11407863" flipV="1">
                  <a:off x="4200443" y="2489409"/>
                  <a:ext cx="237981" cy="55289"/>
                </a:xfrm>
                <a:prstGeom prst="rect">
                  <a:avLst/>
                </a:prstGeom>
                <a:grp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2000">
                    <a:solidFill>
                      <a:srgbClr val="000000"/>
                    </a:solidFill>
                    <a:latin typeface="Calibri"/>
                    <a:ea typeface="+mn-ea"/>
                  </a:endParaRPr>
                </a:p>
              </p:txBody>
            </p:sp>
            <p:sp>
              <p:nvSpPr>
                <p:cNvPr id="281" name="Rectangle 56">
                  <a:extLst>
                    <a:ext uri="{FF2B5EF4-FFF2-40B4-BE49-F238E27FC236}">
                      <a16:creationId xmlns="" xmlns:a16="http://schemas.microsoft.com/office/drawing/2014/main" id="{3000F667-42A3-477E-8C30-7BCE6482408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11407863" flipV="1">
                  <a:off x="4169764" y="2563298"/>
                  <a:ext cx="234183" cy="58020"/>
                </a:xfrm>
                <a:prstGeom prst="rect">
                  <a:avLst/>
                </a:prstGeom>
                <a:grp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fontAlgn="auto" hangingPunct="0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it-IT" sz="2000">
                    <a:solidFill>
                      <a:srgbClr val="000000"/>
                    </a:solidFill>
                    <a:latin typeface="Calibri"/>
                    <a:ea typeface="+mn-ea"/>
                  </a:endParaRPr>
                </a:p>
              </p:txBody>
            </p:sp>
            <p:sp>
              <p:nvSpPr>
                <p:cNvPr id="282" name="Rectangle 57">
                  <a:extLst>
                    <a:ext uri="{FF2B5EF4-FFF2-40B4-BE49-F238E27FC236}">
                      <a16:creationId xmlns="" xmlns:a16="http://schemas.microsoft.com/office/drawing/2014/main" id="{714DDDC9-31B5-4101-B3B9-2779FFADC87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11407863" flipV="1">
                  <a:off x="4328394" y="2502394"/>
                  <a:ext cx="105201" cy="56891"/>
                </a:xfrm>
                <a:prstGeom prst="rect">
                  <a:avLst/>
                </a:prstGeom>
                <a:grp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2000">
                    <a:solidFill>
                      <a:srgbClr val="000000"/>
                    </a:solidFill>
                    <a:latin typeface="Calibri"/>
                    <a:ea typeface="+mn-ea"/>
                  </a:endParaRPr>
                </a:p>
              </p:txBody>
            </p:sp>
            <p:sp>
              <p:nvSpPr>
                <p:cNvPr id="283" name="Rectangle 58">
                  <a:extLst>
                    <a:ext uri="{FF2B5EF4-FFF2-40B4-BE49-F238E27FC236}">
                      <a16:creationId xmlns="" xmlns:a16="http://schemas.microsoft.com/office/drawing/2014/main" id="{EED6FA8F-B3A0-4FDB-9E22-B17024F7488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11407863" flipV="1">
                  <a:off x="4311722" y="2577882"/>
                  <a:ext cx="105201" cy="57694"/>
                </a:xfrm>
                <a:prstGeom prst="rect">
                  <a:avLst/>
                </a:prstGeom>
                <a:grp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2000">
                    <a:solidFill>
                      <a:srgbClr val="000000"/>
                    </a:solidFill>
                    <a:latin typeface="Calibri"/>
                    <a:ea typeface="+mn-ea"/>
                  </a:endParaRPr>
                </a:p>
              </p:txBody>
            </p:sp>
            <p:sp>
              <p:nvSpPr>
                <p:cNvPr id="284" name="Rectangle 60">
                  <a:extLst>
                    <a:ext uri="{FF2B5EF4-FFF2-40B4-BE49-F238E27FC236}">
                      <a16:creationId xmlns="" xmlns:a16="http://schemas.microsoft.com/office/drawing/2014/main" id="{75015988-F67D-4E31-890E-19D9D58AFC2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15061789">
                  <a:off x="4067616" y="2684280"/>
                  <a:ext cx="236451" cy="55773"/>
                </a:xfrm>
                <a:prstGeom prst="rect">
                  <a:avLst/>
                </a:prstGeom>
                <a:grp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2000">
                    <a:solidFill>
                      <a:srgbClr val="000000"/>
                    </a:solidFill>
                    <a:latin typeface="Calibri"/>
                    <a:ea typeface="+mn-ea"/>
                  </a:endParaRPr>
                </a:p>
              </p:txBody>
            </p:sp>
            <p:sp>
              <p:nvSpPr>
                <p:cNvPr id="285" name="Rectangle 62">
                  <a:extLst>
                    <a:ext uri="{FF2B5EF4-FFF2-40B4-BE49-F238E27FC236}">
                      <a16:creationId xmlns="" xmlns:a16="http://schemas.microsoft.com/office/drawing/2014/main" id="{AB78869D-9E7B-41A8-B787-11CA97C756B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15061789">
                  <a:off x="4001729" y="2720366"/>
                  <a:ext cx="235705" cy="55758"/>
                </a:xfrm>
                <a:prstGeom prst="rect">
                  <a:avLst/>
                </a:prstGeom>
                <a:grp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fontAlgn="auto" hangingPunct="0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it-IT" sz="2000">
                    <a:solidFill>
                      <a:srgbClr val="000000"/>
                    </a:solidFill>
                    <a:latin typeface="Calibri"/>
                    <a:ea typeface="+mn-ea"/>
                  </a:endParaRPr>
                </a:p>
              </p:txBody>
            </p:sp>
            <p:sp>
              <p:nvSpPr>
                <p:cNvPr id="286" name="Rectangle 63">
                  <a:extLst>
                    <a:ext uri="{FF2B5EF4-FFF2-40B4-BE49-F238E27FC236}">
                      <a16:creationId xmlns="" xmlns:a16="http://schemas.microsoft.com/office/drawing/2014/main" id="{28331D07-AD03-4AF7-A3F9-15A9764C184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15061789">
                  <a:off x="4084514" y="2782761"/>
                  <a:ext cx="104526" cy="57390"/>
                </a:xfrm>
                <a:prstGeom prst="rect">
                  <a:avLst/>
                </a:prstGeom>
                <a:grp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2000">
                    <a:solidFill>
                      <a:srgbClr val="000000"/>
                    </a:solidFill>
                    <a:latin typeface="Calibri"/>
                    <a:ea typeface="+mn-ea"/>
                  </a:endParaRPr>
                </a:p>
              </p:txBody>
            </p:sp>
            <p:sp>
              <p:nvSpPr>
                <p:cNvPr id="287" name="Rectangle 64">
                  <a:extLst>
                    <a:ext uri="{FF2B5EF4-FFF2-40B4-BE49-F238E27FC236}">
                      <a16:creationId xmlns="" xmlns:a16="http://schemas.microsoft.com/office/drawing/2014/main" id="{1D97F346-070B-4A0B-9226-309D506157D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15061789">
                  <a:off x="4155849" y="2757510"/>
                  <a:ext cx="104526" cy="58199"/>
                </a:xfrm>
                <a:prstGeom prst="rect">
                  <a:avLst/>
                </a:prstGeom>
                <a:grp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2000">
                    <a:solidFill>
                      <a:srgbClr val="000000"/>
                    </a:solidFill>
                    <a:latin typeface="Calibri"/>
                    <a:ea typeface="+mn-ea"/>
                  </a:endParaRPr>
                </a:p>
              </p:txBody>
            </p:sp>
          </p:grpSp>
          <p:sp>
            <p:nvSpPr>
              <p:cNvPr id="258" name="Rettangolo 279">
                <a:extLst>
                  <a:ext uri="{FF2B5EF4-FFF2-40B4-BE49-F238E27FC236}">
                    <a16:creationId xmlns="" xmlns:a16="http://schemas.microsoft.com/office/drawing/2014/main" id="{7F7D693E-C83F-4F6E-843E-5B2A6FF11F23}"/>
                  </a:ext>
                </a:extLst>
              </p:cNvPr>
              <p:cNvSpPr/>
              <p:nvPr/>
            </p:nvSpPr>
            <p:spPr>
              <a:xfrm>
                <a:off x="6414285" y="2181225"/>
                <a:ext cx="80585" cy="95250"/>
              </a:xfrm>
              <a:prstGeom prst="rect">
                <a:avLst/>
              </a:prstGeom>
              <a:solidFill>
                <a:schemeClr val="accent6"/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  <p:sp>
          <p:nvSpPr>
            <p:cNvPr id="212" name="Ovale 230">
              <a:extLst>
                <a:ext uri="{FF2B5EF4-FFF2-40B4-BE49-F238E27FC236}">
                  <a16:creationId xmlns="" xmlns:a16="http://schemas.microsoft.com/office/drawing/2014/main" id="{B0396AE8-D41C-4542-A38A-A0882E67757F}"/>
                </a:ext>
              </a:extLst>
            </p:cNvPr>
            <p:cNvSpPr/>
            <p:nvPr/>
          </p:nvSpPr>
          <p:spPr>
            <a:xfrm>
              <a:off x="3918929" y="4419970"/>
              <a:ext cx="80585" cy="9525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13" name="Ovale 231">
              <a:extLst>
                <a:ext uri="{FF2B5EF4-FFF2-40B4-BE49-F238E27FC236}">
                  <a16:creationId xmlns="" xmlns:a16="http://schemas.microsoft.com/office/drawing/2014/main" id="{63761F30-5A03-4948-BB0E-7D3C485DD2A0}"/>
                </a:ext>
              </a:extLst>
            </p:cNvPr>
            <p:cNvSpPr/>
            <p:nvPr/>
          </p:nvSpPr>
          <p:spPr>
            <a:xfrm>
              <a:off x="3452917" y="3953329"/>
              <a:ext cx="80585" cy="9525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14" name="Ovale 232">
              <a:extLst>
                <a:ext uri="{FF2B5EF4-FFF2-40B4-BE49-F238E27FC236}">
                  <a16:creationId xmlns="" xmlns:a16="http://schemas.microsoft.com/office/drawing/2014/main" id="{38343909-DEC9-419A-BD3F-A650F32611A2}"/>
                </a:ext>
              </a:extLst>
            </p:cNvPr>
            <p:cNvSpPr/>
            <p:nvPr/>
          </p:nvSpPr>
          <p:spPr>
            <a:xfrm>
              <a:off x="2608124" y="3921941"/>
              <a:ext cx="80585" cy="9525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15" name="Ovale 233">
              <a:extLst>
                <a:ext uri="{FF2B5EF4-FFF2-40B4-BE49-F238E27FC236}">
                  <a16:creationId xmlns="" xmlns:a16="http://schemas.microsoft.com/office/drawing/2014/main" id="{309BDB9A-5B49-4035-8152-00A17EE8BD6E}"/>
                </a:ext>
              </a:extLst>
            </p:cNvPr>
            <p:cNvSpPr/>
            <p:nvPr/>
          </p:nvSpPr>
          <p:spPr>
            <a:xfrm>
              <a:off x="3065409" y="4073779"/>
              <a:ext cx="80585" cy="9525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16" name="Ovale 234">
              <a:extLst>
                <a:ext uri="{FF2B5EF4-FFF2-40B4-BE49-F238E27FC236}">
                  <a16:creationId xmlns="" xmlns:a16="http://schemas.microsoft.com/office/drawing/2014/main" id="{EC6A46D2-9FC3-4C90-A7C9-958DC22A80D2}"/>
                </a:ext>
              </a:extLst>
            </p:cNvPr>
            <p:cNvSpPr/>
            <p:nvPr/>
          </p:nvSpPr>
          <p:spPr>
            <a:xfrm>
              <a:off x="2474879" y="4340416"/>
              <a:ext cx="80585" cy="9525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17" name="Ovale 235">
              <a:extLst>
                <a:ext uri="{FF2B5EF4-FFF2-40B4-BE49-F238E27FC236}">
                  <a16:creationId xmlns="" xmlns:a16="http://schemas.microsoft.com/office/drawing/2014/main" id="{F0C332B9-1319-4B15-959E-73307AEDFAC8}"/>
                </a:ext>
              </a:extLst>
            </p:cNvPr>
            <p:cNvSpPr/>
            <p:nvPr/>
          </p:nvSpPr>
          <p:spPr>
            <a:xfrm>
              <a:off x="3474960" y="4397063"/>
              <a:ext cx="80585" cy="9525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18" name="Ovale 236">
              <a:extLst>
                <a:ext uri="{FF2B5EF4-FFF2-40B4-BE49-F238E27FC236}">
                  <a16:creationId xmlns="" xmlns:a16="http://schemas.microsoft.com/office/drawing/2014/main" id="{21A477B4-CF52-4E6C-8EC2-5996258F847B}"/>
                </a:ext>
              </a:extLst>
            </p:cNvPr>
            <p:cNvSpPr/>
            <p:nvPr/>
          </p:nvSpPr>
          <p:spPr>
            <a:xfrm>
              <a:off x="4395227" y="3931202"/>
              <a:ext cx="80585" cy="9525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19" name="Figura a mano libera 237">
              <a:extLst>
                <a:ext uri="{FF2B5EF4-FFF2-40B4-BE49-F238E27FC236}">
                  <a16:creationId xmlns="" xmlns:a16="http://schemas.microsoft.com/office/drawing/2014/main" id="{347BD1A2-1FA1-41D6-9D7B-B399C257A5BA}"/>
                </a:ext>
              </a:extLst>
            </p:cNvPr>
            <p:cNvSpPr/>
            <p:nvPr/>
          </p:nvSpPr>
          <p:spPr>
            <a:xfrm>
              <a:off x="1904897" y="3019425"/>
              <a:ext cx="523978" cy="883971"/>
            </a:xfrm>
            <a:custGeom>
              <a:avLst/>
              <a:gdLst>
                <a:gd name="connsiteX0" fmla="*/ 523978 w 523978"/>
                <a:gd name="connsiteY0" fmla="*/ 0 h 883971"/>
                <a:gd name="connsiteX1" fmla="*/ 103 w 523978"/>
                <a:gd name="connsiteY1" fmla="*/ 190500 h 883971"/>
                <a:gd name="connsiteX2" fmla="*/ 476353 w 523978"/>
                <a:gd name="connsiteY2" fmla="*/ 657225 h 883971"/>
                <a:gd name="connsiteX3" fmla="*/ 200128 w 523978"/>
                <a:gd name="connsiteY3" fmla="*/ 857250 h 883971"/>
                <a:gd name="connsiteX4" fmla="*/ 190603 w 523978"/>
                <a:gd name="connsiteY4" fmla="*/ 876300 h 8839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3978" h="883971">
                  <a:moveTo>
                    <a:pt x="523978" y="0"/>
                  </a:moveTo>
                  <a:cubicBezTo>
                    <a:pt x="266009" y="40481"/>
                    <a:pt x="8040" y="80963"/>
                    <a:pt x="103" y="190500"/>
                  </a:cubicBezTo>
                  <a:cubicBezTo>
                    <a:pt x="-7835" y="300038"/>
                    <a:pt x="443015" y="546100"/>
                    <a:pt x="476353" y="657225"/>
                  </a:cubicBezTo>
                  <a:cubicBezTo>
                    <a:pt x="509690" y="768350"/>
                    <a:pt x="247753" y="820738"/>
                    <a:pt x="200128" y="857250"/>
                  </a:cubicBezTo>
                  <a:cubicBezTo>
                    <a:pt x="152503" y="893763"/>
                    <a:pt x="171553" y="885031"/>
                    <a:pt x="190603" y="876300"/>
                  </a:cubicBezTo>
                </a:path>
              </a:pathLst>
            </a:custGeom>
            <a:noFill/>
            <a:ln w="28575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20" name="CasellaDiTesto 238">
              <a:extLst>
                <a:ext uri="{FF2B5EF4-FFF2-40B4-BE49-F238E27FC236}">
                  <a16:creationId xmlns="" xmlns:a16="http://schemas.microsoft.com/office/drawing/2014/main" id="{A7BEA419-87FA-4E9A-A072-16EDE231859D}"/>
                </a:ext>
              </a:extLst>
            </p:cNvPr>
            <p:cNvSpPr txBox="1"/>
            <p:nvPr/>
          </p:nvSpPr>
          <p:spPr>
            <a:xfrm>
              <a:off x="747912" y="2686077"/>
              <a:ext cx="4688351" cy="428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it-IT"/>
              </a:defPPr>
              <a:lvl1pPr algn="ctr">
                <a:defRPr sz="2400" b="1" i="1">
                  <a:solidFill>
                    <a:schemeClr val="accent5">
                      <a:lumMod val="50000"/>
                    </a:schemeClr>
                  </a:solidFill>
                </a:defRPr>
              </a:lvl1pPr>
            </a:lstStyle>
            <a:p>
              <a:r>
                <a:rPr lang="it-IT" sz="1100" dirty="0" err="1">
                  <a:latin typeface="Book Antiqua" panose="02040602050305030304" pitchFamily="18" charset="0"/>
                </a:rPr>
                <a:t>Immuno</a:t>
              </a:r>
              <a:r>
                <a:rPr lang="it-IT" sz="1100" dirty="0">
                  <a:latin typeface="Book Antiqua" panose="02040602050305030304" pitchFamily="18" charset="0"/>
                </a:rPr>
                <a:t>-complessi    e/o   complemento</a:t>
              </a:r>
            </a:p>
          </p:txBody>
        </p:sp>
        <p:grpSp>
          <p:nvGrpSpPr>
            <p:cNvPr id="221" name="Gruppo 242">
              <a:extLst>
                <a:ext uri="{FF2B5EF4-FFF2-40B4-BE49-F238E27FC236}">
                  <a16:creationId xmlns="" xmlns:a16="http://schemas.microsoft.com/office/drawing/2014/main" id="{B4073A1F-D382-4AE0-BDFA-CB975AA34B22}"/>
                </a:ext>
              </a:extLst>
            </p:cNvPr>
            <p:cNvGrpSpPr/>
            <p:nvPr/>
          </p:nvGrpSpPr>
          <p:grpSpPr>
            <a:xfrm>
              <a:off x="1994667" y="3913161"/>
              <a:ext cx="232732" cy="222106"/>
              <a:chOff x="6262138" y="2054369"/>
              <a:chExt cx="232732" cy="222106"/>
            </a:xfrm>
          </p:grpSpPr>
          <p:grpSp>
            <p:nvGrpSpPr>
              <p:cNvPr id="226" name="Gruppo 256">
                <a:extLst>
                  <a:ext uri="{FF2B5EF4-FFF2-40B4-BE49-F238E27FC236}">
                    <a16:creationId xmlns="" xmlns:a16="http://schemas.microsoft.com/office/drawing/2014/main" id="{A889457B-4CCF-4055-8025-2D5509719807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 rot="740401">
                <a:off x="6262138" y="2054369"/>
                <a:ext cx="181556" cy="135337"/>
                <a:chOff x="3690240" y="2225939"/>
                <a:chExt cx="748184" cy="640158"/>
              </a:xfrm>
              <a:solidFill>
                <a:srgbClr val="FFFF00"/>
              </a:solidFill>
            </p:grpSpPr>
            <p:sp>
              <p:nvSpPr>
                <p:cNvPr id="228" name="Rectangle 31">
                  <a:extLst>
                    <a:ext uri="{FF2B5EF4-FFF2-40B4-BE49-F238E27FC236}">
                      <a16:creationId xmlns="" xmlns:a16="http://schemas.microsoft.com/office/drawing/2014/main" id="{8F778E90-67D4-4B8B-B211-3D4A60EE354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13234826">
                  <a:off x="3690240" y="2425501"/>
                  <a:ext cx="520408" cy="79778"/>
                </a:xfrm>
                <a:prstGeom prst="rect">
                  <a:avLst/>
                </a:prstGeom>
                <a:grp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rot="10800000" wrap="none" anchor="ctr"/>
                <a:lstStyle/>
                <a:p>
                  <a:pPr algn="ctr" eaLnBrk="0" fontAlgn="auto" hangingPunct="0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it-IT" sz="2000">
                    <a:solidFill>
                      <a:srgbClr val="000000"/>
                    </a:solidFill>
                    <a:latin typeface="Bradley Hand ITC" panose="03070402050302030203" pitchFamily="66" charset="0"/>
                  </a:endParaRPr>
                </a:p>
              </p:txBody>
            </p:sp>
            <p:sp>
              <p:nvSpPr>
                <p:cNvPr id="229" name="Rectangle 32">
                  <a:extLst>
                    <a:ext uri="{FF2B5EF4-FFF2-40B4-BE49-F238E27FC236}">
                      <a16:creationId xmlns="" xmlns:a16="http://schemas.microsoft.com/office/drawing/2014/main" id="{F9F318A8-EDBD-4C89-B13C-DC2C4B613C2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13234826">
                  <a:off x="3762725" y="2338471"/>
                  <a:ext cx="520408" cy="76151"/>
                </a:xfrm>
                <a:prstGeom prst="rect">
                  <a:avLst/>
                </a:prstGeom>
                <a:grp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rot="10800000" wrap="none" anchor="ctr"/>
                <a:lstStyle/>
                <a:p>
                  <a:pPr algn="ctr" eaLnBrk="0" fontAlgn="auto" hangingPunct="0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it-IT" sz="2000">
                    <a:solidFill>
                      <a:srgbClr val="000000"/>
                    </a:solidFill>
                    <a:latin typeface="Bradley Hand ITC" panose="03070402050302030203" pitchFamily="66" charset="0"/>
                  </a:endParaRPr>
                </a:p>
              </p:txBody>
            </p:sp>
            <p:sp>
              <p:nvSpPr>
                <p:cNvPr id="230" name="Line 33">
                  <a:extLst>
                    <a:ext uri="{FF2B5EF4-FFF2-40B4-BE49-F238E27FC236}">
                      <a16:creationId xmlns="" xmlns:a16="http://schemas.microsoft.com/office/drawing/2014/main" id="{5B6E7154-B91A-46F5-942D-46C3CC84585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3234826">
                  <a:off x="4093958" y="2569586"/>
                  <a:ext cx="0" cy="51865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/>
                </a:extLst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it-IT" sz="1800">
                    <a:solidFill>
                      <a:prstClr val="black"/>
                    </a:solidFill>
                    <a:latin typeface="Bradley Hand ITC" panose="03070402050302030203" pitchFamily="66" charset="0"/>
                  </a:endParaRPr>
                </a:p>
              </p:txBody>
            </p:sp>
            <p:sp>
              <p:nvSpPr>
                <p:cNvPr id="231" name="Line 34">
                  <a:extLst>
                    <a:ext uri="{FF2B5EF4-FFF2-40B4-BE49-F238E27FC236}">
                      <a16:creationId xmlns="" xmlns:a16="http://schemas.microsoft.com/office/drawing/2014/main" id="{3DB08728-5C92-4141-B932-E63D8C19EC9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3234826">
                  <a:off x="4058092" y="2544555"/>
                  <a:ext cx="0" cy="51865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/>
                </a:extLst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it-IT" sz="1800">
                    <a:solidFill>
                      <a:prstClr val="black"/>
                    </a:solidFill>
                    <a:latin typeface="Bradley Hand ITC" panose="03070402050302030203" pitchFamily="66" charset="0"/>
                  </a:endParaRPr>
                </a:p>
              </p:txBody>
            </p:sp>
            <p:sp>
              <p:nvSpPr>
                <p:cNvPr id="232" name="Line 35">
                  <a:extLst>
                    <a:ext uri="{FF2B5EF4-FFF2-40B4-BE49-F238E27FC236}">
                      <a16:creationId xmlns="" xmlns:a16="http://schemas.microsoft.com/office/drawing/2014/main" id="{2E73EE76-D07C-465F-B43A-EF1664293CE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3234826">
                  <a:off x="4023560" y="2515550"/>
                  <a:ext cx="0" cy="51865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/>
                </a:extLst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it-IT" sz="1800">
                    <a:solidFill>
                      <a:prstClr val="black"/>
                    </a:solidFill>
                    <a:latin typeface="Bradley Hand ITC" panose="03070402050302030203" pitchFamily="66" charset="0"/>
                  </a:endParaRPr>
                </a:p>
              </p:txBody>
            </p:sp>
            <p:sp>
              <p:nvSpPr>
                <p:cNvPr id="233" name="Line 36">
                  <a:extLst>
                    <a:ext uri="{FF2B5EF4-FFF2-40B4-BE49-F238E27FC236}">
                      <a16:creationId xmlns="" xmlns:a16="http://schemas.microsoft.com/office/drawing/2014/main" id="{C84C6FFB-EE84-4B08-8159-F9F8482286D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3234826">
                  <a:off x="3990871" y="2487792"/>
                  <a:ext cx="0" cy="51865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/>
                </a:extLst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it-IT" sz="1800">
                    <a:solidFill>
                      <a:prstClr val="black"/>
                    </a:solidFill>
                    <a:latin typeface="Bradley Hand ITC" panose="03070402050302030203" pitchFamily="66" charset="0"/>
                  </a:endParaRPr>
                </a:p>
              </p:txBody>
            </p:sp>
            <p:sp>
              <p:nvSpPr>
                <p:cNvPr id="234" name="Line 37">
                  <a:extLst>
                    <a:ext uri="{FF2B5EF4-FFF2-40B4-BE49-F238E27FC236}">
                      <a16:creationId xmlns="" xmlns:a16="http://schemas.microsoft.com/office/drawing/2014/main" id="{8FE5C61C-E5A1-4F89-BB8F-03737837FE7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3234826">
                  <a:off x="3958182" y="2460038"/>
                  <a:ext cx="0" cy="51865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/>
                </a:extLst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it-IT" sz="1800">
                    <a:solidFill>
                      <a:prstClr val="black"/>
                    </a:solidFill>
                    <a:latin typeface="Bradley Hand ITC" panose="03070402050302030203" pitchFamily="66" charset="0"/>
                  </a:endParaRPr>
                </a:p>
              </p:txBody>
            </p:sp>
            <p:sp>
              <p:nvSpPr>
                <p:cNvPr id="235" name="Line 38">
                  <a:extLst>
                    <a:ext uri="{FF2B5EF4-FFF2-40B4-BE49-F238E27FC236}">
                      <a16:creationId xmlns="" xmlns:a16="http://schemas.microsoft.com/office/drawing/2014/main" id="{233B3CDA-B77E-4EAE-A6E1-4F25C9E9F86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3234826">
                  <a:off x="3924545" y="2431476"/>
                  <a:ext cx="0" cy="51865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/>
                </a:extLst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it-IT" sz="1800">
                    <a:solidFill>
                      <a:prstClr val="black"/>
                    </a:solidFill>
                    <a:latin typeface="Bradley Hand ITC" panose="03070402050302030203" pitchFamily="66" charset="0"/>
                  </a:endParaRPr>
                </a:p>
              </p:txBody>
            </p:sp>
            <p:sp>
              <p:nvSpPr>
                <p:cNvPr id="236" name="Line 39">
                  <a:extLst>
                    <a:ext uri="{FF2B5EF4-FFF2-40B4-BE49-F238E27FC236}">
                      <a16:creationId xmlns="" xmlns:a16="http://schemas.microsoft.com/office/drawing/2014/main" id="{4259AB1C-C415-494C-AB26-730060852E1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3234826">
                  <a:off x="3924545" y="2431476"/>
                  <a:ext cx="0" cy="51865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/>
                </a:extLst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it-IT" sz="1800">
                    <a:solidFill>
                      <a:prstClr val="black"/>
                    </a:solidFill>
                    <a:latin typeface="Bradley Hand ITC" panose="03070402050302030203" pitchFamily="66" charset="0"/>
                  </a:endParaRPr>
                </a:p>
              </p:txBody>
            </p:sp>
            <p:sp>
              <p:nvSpPr>
                <p:cNvPr id="237" name="Line 40">
                  <a:extLst>
                    <a:ext uri="{FF2B5EF4-FFF2-40B4-BE49-F238E27FC236}">
                      <a16:creationId xmlns="" xmlns:a16="http://schemas.microsoft.com/office/drawing/2014/main" id="{02C20ED5-28E4-4C93-BE25-516F9D38ABB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3234826">
                  <a:off x="3842584" y="2361884"/>
                  <a:ext cx="0" cy="51865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/>
                </a:extLst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it-IT" sz="1800">
                    <a:solidFill>
                      <a:prstClr val="black"/>
                    </a:solidFill>
                    <a:latin typeface="Bradley Hand ITC" panose="03070402050302030203" pitchFamily="66" charset="0"/>
                  </a:endParaRPr>
                </a:p>
              </p:txBody>
            </p:sp>
            <p:sp>
              <p:nvSpPr>
                <p:cNvPr id="238" name="Line 41">
                  <a:extLst>
                    <a:ext uri="{FF2B5EF4-FFF2-40B4-BE49-F238E27FC236}">
                      <a16:creationId xmlns="" xmlns:a16="http://schemas.microsoft.com/office/drawing/2014/main" id="{388F4778-B0EA-4666-BD99-FCF6C097E9D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3234826">
                  <a:off x="3809895" y="2334131"/>
                  <a:ext cx="0" cy="51865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/>
                </a:extLst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it-IT" sz="1800">
                    <a:solidFill>
                      <a:prstClr val="black"/>
                    </a:solidFill>
                    <a:latin typeface="Bradley Hand ITC" panose="03070402050302030203" pitchFamily="66" charset="0"/>
                  </a:endParaRPr>
                </a:p>
              </p:txBody>
            </p:sp>
            <p:sp>
              <p:nvSpPr>
                <p:cNvPr id="239" name="Line 42">
                  <a:extLst>
                    <a:ext uri="{FF2B5EF4-FFF2-40B4-BE49-F238E27FC236}">
                      <a16:creationId xmlns="" xmlns:a16="http://schemas.microsoft.com/office/drawing/2014/main" id="{490C16B6-C7AC-4D04-BC2D-68A94DFD1A9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3234826">
                  <a:off x="3776730" y="2305971"/>
                  <a:ext cx="0" cy="51865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/>
                </a:extLst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it-IT" sz="1800">
                    <a:solidFill>
                      <a:prstClr val="black"/>
                    </a:solidFill>
                    <a:latin typeface="Bradley Hand ITC" panose="03070402050302030203" pitchFamily="66" charset="0"/>
                  </a:endParaRPr>
                </a:p>
              </p:txBody>
            </p:sp>
            <p:sp>
              <p:nvSpPr>
                <p:cNvPr id="240" name="Line 43">
                  <a:extLst>
                    <a:ext uri="{FF2B5EF4-FFF2-40B4-BE49-F238E27FC236}">
                      <a16:creationId xmlns="" xmlns:a16="http://schemas.microsoft.com/office/drawing/2014/main" id="{DEF6BE3B-9C22-41CD-A351-3D054A71D0B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3234826">
                  <a:off x="4161900" y="2488929"/>
                  <a:ext cx="0" cy="51865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/>
                </a:extLst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it-IT" sz="1800">
                    <a:solidFill>
                      <a:prstClr val="black"/>
                    </a:solidFill>
                    <a:latin typeface="Bradley Hand ITC" panose="03070402050302030203" pitchFamily="66" charset="0"/>
                  </a:endParaRPr>
                </a:p>
              </p:txBody>
            </p:sp>
            <p:sp>
              <p:nvSpPr>
                <p:cNvPr id="241" name="Line 44">
                  <a:extLst>
                    <a:ext uri="{FF2B5EF4-FFF2-40B4-BE49-F238E27FC236}">
                      <a16:creationId xmlns="" xmlns:a16="http://schemas.microsoft.com/office/drawing/2014/main" id="{B61B6F2A-3F6E-4082-95C9-3E06F7BA58E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3234826">
                  <a:off x="4126577" y="2463273"/>
                  <a:ext cx="0" cy="51865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/>
                </a:extLst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it-IT" sz="1800">
                    <a:solidFill>
                      <a:prstClr val="black"/>
                    </a:solidFill>
                    <a:latin typeface="Bradley Hand ITC" panose="03070402050302030203" pitchFamily="66" charset="0"/>
                  </a:endParaRPr>
                </a:p>
              </p:txBody>
            </p:sp>
            <p:sp>
              <p:nvSpPr>
                <p:cNvPr id="242" name="Line 45">
                  <a:extLst>
                    <a:ext uri="{FF2B5EF4-FFF2-40B4-BE49-F238E27FC236}">
                      <a16:creationId xmlns="" xmlns:a16="http://schemas.microsoft.com/office/drawing/2014/main" id="{EB862A6C-E287-4755-8DCB-A57CBBAF332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3234826">
                  <a:off x="4093886" y="2435515"/>
                  <a:ext cx="0" cy="51865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/>
                </a:extLst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it-IT" sz="1800">
                    <a:solidFill>
                      <a:prstClr val="black"/>
                    </a:solidFill>
                    <a:latin typeface="Bradley Hand ITC" panose="03070402050302030203" pitchFamily="66" charset="0"/>
                  </a:endParaRPr>
                </a:p>
              </p:txBody>
            </p:sp>
            <p:sp>
              <p:nvSpPr>
                <p:cNvPr id="243" name="Line 46">
                  <a:extLst>
                    <a:ext uri="{FF2B5EF4-FFF2-40B4-BE49-F238E27FC236}">
                      <a16:creationId xmlns="" xmlns:a16="http://schemas.microsoft.com/office/drawing/2014/main" id="{DF3F7FA3-C766-43FC-AD79-55527B7CD9D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3234826">
                  <a:off x="4061197" y="2407761"/>
                  <a:ext cx="0" cy="51865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/>
                </a:extLst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it-IT" sz="1800">
                    <a:solidFill>
                      <a:prstClr val="black"/>
                    </a:solidFill>
                    <a:latin typeface="Bradley Hand ITC" panose="03070402050302030203" pitchFamily="66" charset="0"/>
                  </a:endParaRPr>
                </a:p>
              </p:txBody>
            </p:sp>
            <p:sp>
              <p:nvSpPr>
                <p:cNvPr id="244" name="Line 47">
                  <a:extLst>
                    <a:ext uri="{FF2B5EF4-FFF2-40B4-BE49-F238E27FC236}">
                      <a16:creationId xmlns="" xmlns:a16="http://schemas.microsoft.com/office/drawing/2014/main" id="{A6B9F8C8-8734-44F0-BAE4-2ED03FA7D57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3234826">
                  <a:off x="4028508" y="2380003"/>
                  <a:ext cx="0" cy="51865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/>
                </a:extLst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it-IT" sz="1800">
                    <a:solidFill>
                      <a:prstClr val="black"/>
                    </a:solidFill>
                    <a:latin typeface="Bradley Hand ITC" panose="03070402050302030203" pitchFamily="66" charset="0"/>
                  </a:endParaRPr>
                </a:p>
              </p:txBody>
            </p:sp>
            <p:sp>
              <p:nvSpPr>
                <p:cNvPr id="245" name="Line 48">
                  <a:extLst>
                    <a:ext uri="{FF2B5EF4-FFF2-40B4-BE49-F238E27FC236}">
                      <a16:creationId xmlns="" xmlns:a16="http://schemas.microsoft.com/office/drawing/2014/main" id="{C051952C-2EBE-4E59-A528-8FEBCA59AB8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3234826">
                  <a:off x="3998971" y="2351445"/>
                  <a:ext cx="0" cy="51865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/>
                </a:extLst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it-IT" sz="1800">
                    <a:solidFill>
                      <a:prstClr val="black"/>
                    </a:solidFill>
                    <a:latin typeface="Bradley Hand ITC" panose="03070402050302030203" pitchFamily="66" charset="0"/>
                  </a:endParaRPr>
                </a:p>
              </p:txBody>
            </p:sp>
            <p:sp>
              <p:nvSpPr>
                <p:cNvPr id="246" name="Line 50">
                  <a:extLst>
                    <a:ext uri="{FF2B5EF4-FFF2-40B4-BE49-F238E27FC236}">
                      <a16:creationId xmlns="" xmlns:a16="http://schemas.microsoft.com/office/drawing/2014/main" id="{D684FED1-7C43-4165-A6C8-4271E2F38E0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3234826">
                  <a:off x="3912911" y="2281852"/>
                  <a:ext cx="0" cy="51865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/>
                </a:extLst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it-IT" sz="1800">
                    <a:solidFill>
                      <a:prstClr val="black"/>
                    </a:solidFill>
                    <a:latin typeface="Bradley Hand ITC" panose="03070402050302030203" pitchFamily="66" charset="0"/>
                  </a:endParaRPr>
                </a:p>
              </p:txBody>
            </p:sp>
            <p:sp>
              <p:nvSpPr>
                <p:cNvPr id="247" name="Line 51">
                  <a:extLst>
                    <a:ext uri="{FF2B5EF4-FFF2-40B4-BE49-F238E27FC236}">
                      <a16:creationId xmlns="" xmlns:a16="http://schemas.microsoft.com/office/drawing/2014/main" id="{610D064B-3FD2-478F-9F8F-B4EA889AC69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3234826">
                  <a:off x="3880221" y="2254095"/>
                  <a:ext cx="0" cy="51865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/>
                </a:extLst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it-IT" sz="1800">
                    <a:solidFill>
                      <a:prstClr val="black"/>
                    </a:solidFill>
                    <a:latin typeface="Bradley Hand ITC" panose="03070402050302030203" pitchFamily="66" charset="0"/>
                  </a:endParaRPr>
                </a:p>
              </p:txBody>
            </p:sp>
            <p:sp>
              <p:nvSpPr>
                <p:cNvPr id="248" name="Line 52">
                  <a:extLst>
                    <a:ext uri="{FF2B5EF4-FFF2-40B4-BE49-F238E27FC236}">
                      <a16:creationId xmlns="" xmlns:a16="http://schemas.microsoft.com/office/drawing/2014/main" id="{49DB8EA2-7CE9-4F23-98E1-E3E1254CC3F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3234826">
                  <a:off x="3847057" y="2225939"/>
                  <a:ext cx="0" cy="51865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/>
                </a:extLst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it-IT" sz="1800">
                    <a:solidFill>
                      <a:prstClr val="black"/>
                    </a:solidFill>
                    <a:latin typeface="Bradley Hand ITC" panose="03070402050302030203" pitchFamily="66" charset="0"/>
                  </a:endParaRPr>
                </a:p>
              </p:txBody>
            </p:sp>
            <p:sp>
              <p:nvSpPr>
                <p:cNvPr id="249" name="Rectangle 54">
                  <a:extLst>
                    <a:ext uri="{FF2B5EF4-FFF2-40B4-BE49-F238E27FC236}">
                      <a16:creationId xmlns="" xmlns:a16="http://schemas.microsoft.com/office/drawing/2014/main" id="{1BB9AA07-11D6-4C91-B4C9-84A147D3E58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11407863" flipV="1">
                  <a:off x="4200443" y="2489409"/>
                  <a:ext cx="237981" cy="55289"/>
                </a:xfrm>
                <a:prstGeom prst="rect">
                  <a:avLst/>
                </a:prstGeom>
                <a:grp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2000">
                    <a:solidFill>
                      <a:srgbClr val="000000"/>
                    </a:solidFill>
                    <a:latin typeface="Bradley Hand ITC" panose="03070402050302030203" pitchFamily="66" charset="0"/>
                  </a:endParaRPr>
                </a:p>
              </p:txBody>
            </p:sp>
            <p:sp>
              <p:nvSpPr>
                <p:cNvPr id="250" name="Rectangle 56">
                  <a:extLst>
                    <a:ext uri="{FF2B5EF4-FFF2-40B4-BE49-F238E27FC236}">
                      <a16:creationId xmlns="" xmlns:a16="http://schemas.microsoft.com/office/drawing/2014/main" id="{6AD0443A-968F-4B3A-9CAE-CE9A90FAE32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11407863" flipV="1">
                  <a:off x="4169764" y="2563298"/>
                  <a:ext cx="234183" cy="58020"/>
                </a:xfrm>
                <a:prstGeom prst="rect">
                  <a:avLst/>
                </a:prstGeom>
                <a:grp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fontAlgn="auto" hangingPunct="0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it-IT" sz="2000">
                    <a:solidFill>
                      <a:srgbClr val="000000"/>
                    </a:solidFill>
                    <a:latin typeface="Bradley Hand ITC" panose="03070402050302030203" pitchFamily="66" charset="0"/>
                  </a:endParaRPr>
                </a:p>
              </p:txBody>
            </p:sp>
            <p:sp>
              <p:nvSpPr>
                <p:cNvPr id="251" name="Rectangle 57">
                  <a:extLst>
                    <a:ext uri="{FF2B5EF4-FFF2-40B4-BE49-F238E27FC236}">
                      <a16:creationId xmlns="" xmlns:a16="http://schemas.microsoft.com/office/drawing/2014/main" id="{8C4AD71D-05AE-4303-B9E0-326D7BCA681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11407863" flipV="1">
                  <a:off x="4328394" y="2502394"/>
                  <a:ext cx="105201" cy="56891"/>
                </a:xfrm>
                <a:prstGeom prst="rect">
                  <a:avLst/>
                </a:prstGeom>
                <a:grp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2000">
                    <a:solidFill>
                      <a:srgbClr val="000000"/>
                    </a:solidFill>
                    <a:latin typeface="Bradley Hand ITC" panose="03070402050302030203" pitchFamily="66" charset="0"/>
                  </a:endParaRPr>
                </a:p>
              </p:txBody>
            </p:sp>
            <p:sp>
              <p:nvSpPr>
                <p:cNvPr id="252" name="Rectangle 58">
                  <a:extLst>
                    <a:ext uri="{FF2B5EF4-FFF2-40B4-BE49-F238E27FC236}">
                      <a16:creationId xmlns="" xmlns:a16="http://schemas.microsoft.com/office/drawing/2014/main" id="{EC6A7C76-6A5A-4C09-9905-27BE2454488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11407863" flipV="1">
                  <a:off x="4311722" y="2577882"/>
                  <a:ext cx="105201" cy="57694"/>
                </a:xfrm>
                <a:prstGeom prst="rect">
                  <a:avLst/>
                </a:prstGeom>
                <a:grp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2000">
                    <a:solidFill>
                      <a:srgbClr val="000000"/>
                    </a:solidFill>
                    <a:latin typeface="Bradley Hand ITC" panose="03070402050302030203" pitchFamily="66" charset="0"/>
                  </a:endParaRPr>
                </a:p>
              </p:txBody>
            </p:sp>
            <p:sp>
              <p:nvSpPr>
                <p:cNvPr id="253" name="Rectangle 60">
                  <a:extLst>
                    <a:ext uri="{FF2B5EF4-FFF2-40B4-BE49-F238E27FC236}">
                      <a16:creationId xmlns="" xmlns:a16="http://schemas.microsoft.com/office/drawing/2014/main" id="{3A7CB60A-C9F5-47A0-9BC7-6DF0519A204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15061789">
                  <a:off x="4067616" y="2684280"/>
                  <a:ext cx="236451" cy="55773"/>
                </a:xfrm>
                <a:prstGeom prst="rect">
                  <a:avLst/>
                </a:prstGeom>
                <a:grp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2000">
                    <a:solidFill>
                      <a:srgbClr val="000000"/>
                    </a:solidFill>
                    <a:latin typeface="Bradley Hand ITC" panose="03070402050302030203" pitchFamily="66" charset="0"/>
                  </a:endParaRPr>
                </a:p>
              </p:txBody>
            </p:sp>
            <p:sp>
              <p:nvSpPr>
                <p:cNvPr id="254" name="Rectangle 62">
                  <a:extLst>
                    <a:ext uri="{FF2B5EF4-FFF2-40B4-BE49-F238E27FC236}">
                      <a16:creationId xmlns="" xmlns:a16="http://schemas.microsoft.com/office/drawing/2014/main" id="{BB1E09A3-9A03-4660-B21A-5D05760506F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15061789">
                  <a:off x="4001729" y="2720366"/>
                  <a:ext cx="235705" cy="55758"/>
                </a:xfrm>
                <a:prstGeom prst="rect">
                  <a:avLst/>
                </a:prstGeom>
                <a:grp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fontAlgn="auto" hangingPunct="0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it-IT" sz="2000">
                    <a:solidFill>
                      <a:srgbClr val="000000"/>
                    </a:solidFill>
                    <a:latin typeface="Bradley Hand ITC" panose="03070402050302030203" pitchFamily="66" charset="0"/>
                  </a:endParaRPr>
                </a:p>
              </p:txBody>
            </p:sp>
            <p:sp>
              <p:nvSpPr>
                <p:cNvPr id="255" name="Rectangle 63">
                  <a:extLst>
                    <a:ext uri="{FF2B5EF4-FFF2-40B4-BE49-F238E27FC236}">
                      <a16:creationId xmlns="" xmlns:a16="http://schemas.microsoft.com/office/drawing/2014/main" id="{76AC59E2-7214-4B70-B7BB-FE38FC57576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15061789">
                  <a:off x="4084514" y="2782761"/>
                  <a:ext cx="104526" cy="57390"/>
                </a:xfrm>
                <a:prstGeom prst="rect">
                  <a:avLst/>
                </a:prstGeom>
                <a:grp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2000">
                    <a:solidFill>
                      <a:srgbClr val="000000"/>
                    </a:solidFill>
                    <a:latin typeface="Bradley Hand ITC" panose="03070402050302030203" pitchFamily="66" charset="0"/>
                  </a:endParaRPr>
                </a:p>
              </p:txBody>
            </p:sp>
            <p:sp>
              <p:nvSpPr>
                <p:cNvPr id="256" name="Rectangle 64">
                  <a:extLst>
                    <a:ext uri="{FF2B5EF4-FFF2-40B4-BE49-F238E27FC236}">
                      <a16:creationId xmlns="" xmlns:a16="http://schemas.microsoft.com/office/drawing/2014/main" id="{DB2F0A8D-5549-4753-BC8A-4C7FE50D9A9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15061789">
                  <a:off x="4155849" y="2757510"/>
                  <a:ext cx="104526" cy="58199"/>
                </a:xfrm>
                <a:prstGeom prst="rect">
                  <a:avLst/>
                </a:prstGeom>
                <a:grp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2000">
                    <a:solidFill>
                      <a:srgbClr val="000000"/>
                    </a:solidFill>
                    <a:latin typeface="Bradley Hand ITC" panose="03070402050302030203" pitchFamily="66" charset="0"/>
                  </a:endParaRPr>
                </a:p>
              </p:txBody>
            </p:sp>
          </p:grpSp>
          <p:sp>
            <p:nvSpPr>
              <p:cNvPr id="227" name="Rettangolo 248">
                <a:extLst>
                  <a:ext uri="{FF2B5EF4-FFF2-40B4-BE49-F238E27FC236}">
                    <a16:creationId xmlns="" xmlns:a16="http://schemas.microsoft.com/office/drawing/2014/main" id="{94D668EE-3154-4ABC-9EA1-00087AAD084C}"/>
                  </a:ext>
                </a:extLst>
              </p:cNvPr>
              <p:cNvSpPr/>
              <p:nvPr/>
            </p:nvSpPr>
            <p:spPr>
              <a:xfrm>
                <a:off x="6414285" y="2181225"/>
                <a:ext cx="80585" cy="95250"/>
              </a:xfrm>
              <a:prstGeom prst="rect">
                <a:avLst/>
              </a:prstGeom>
              <a:solidFill>
                <a:schemeClr val="accent6"/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>
                  <a:latin typeface="Bradley Hand ITC" panose="03070402050302030203" pitchFamily="66" charset="0"/>
                </a:endParaRPr>
              </a:p>
            </p:txBody>
          </p:sp>
        </p:grpSp>
        <p:sp>
          <p:nvSpPr>
            <p:cNvPr id="222" name="Figura a mano libera 243">
              <a:extLst>
                <a:ext uri="{FF2B5EF4-FFF2-40B4-BE49-F238E27FC236}">
                  <a16:creationId xmlns="" xmlns:a16="http://schemas.microsoft.com/office/drawing/2014/main" id="{BD580A8C-5289-4F4D-8BB5-59C77A54A437}"/>
                </a:ext>
              </a:extLst>
            </p:cNvPr>
            <p:cNvSpPr/>
            <p:nvPr/>
          </p:nvSpPr>
          <p:spPr>
            <a:xfrm flipV="1">
              <a:off x="3819422" y="3009900"/>
              <a:ext cx="523978" cy="883971"/>
            </a:xfrm>
            <a:custGeom>
              <a:avLst/>
              <a:gdLst>
                <a:gd name="connsiteX0" fmla="*/ 523978 w 523978"/>
                <a:gd name="connsiteY0" fmla="*/ 0 h 883971"/>
                <a:gd name="connsiteX1" fmla="*/ 103 w 523978"/>
                <a:gd name="connsiteY1" fmla="*/ 190500 h 883971"/>
                <a:gd name="connsiteX2" fmla="*/ 476353 w 523978"/>
                <a:gd name="connsiteY2" fmla="*/ 657225 h 883971"/>
                <a:gd name="connsiteX3" fmla="*/ 200128 w 523978"/>
                <a:gd name="connsiteY3" fmla="*/ 857250 h 883971"/>
                <a:gd name="connsiteX4" fmla="*/ 190603 w 523978"/>
                <a:gd name="connsiteY4" fmla="*/ 876300 h 8839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3978" h="883971">
                  <a:moveTo>
                    <a:pt x="523978" y="0"/>
                  </a:moveTo>
                  <a:cubicBezTo>
                    <a:pt x="266009" y="40481"/>
                    <a:pt x="8040" y="80963"/>
                    <a:pt x="103" y="190500"/>
                  </a:cubicBezTo>
                  <a:cubicBezTo>
                    <a:pt x="-7835" y="300038"/>
                    <a:pt x="443015" y="546100"/>
                    <a:pt x="476353" y="657225"/>
                  </a:cubicBezTo>
                  <a:cubicBezTo>
                    <a:pt x="509690" y="768350"/>
                    <a:pt x="247753" y="820738"/>
                    <a:pt x="200128" y="857250"/>
                  </a:cubicBezTo>
                  <a:cubicBezTo>
                    <a:pt x="152503" y="893763"/>
                    <a:pt x="171553" y="885031"/>
                    <a:pt x="190603" y="876300"/>
                  </a:cubicBezTo>
                </a:path>
              </a:pathLst>
            </a:custGeom>
            <a:noFill/>
            <a:ln w="28575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pic>
          <p:nvPicPr>
            <p:cNvPr id="223" name="Immagine 244">
              <a:extLst>
                <a:ext uri="{FF2B5EF4-FFF2-40B4-BE49-F238E27FC236}">
                  <a16:creationId xmlns="" xmlns:a16="http://schemas.microsoft.com/office/drawing/2014/main" id="{AE6E436E-BC11-4AF6-B896-C3D876842F4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 cstate="print"/>
            <a:srcRect l="27500" t="33333" r="48437" b="22222"/>
            <a:stretch/>
          </p:blipFill>
          <p:spPr>
            <a:xfrm>
              <a:off x="6053890" y="2589039"/>
              <a:ext cx="2088098" cy="2169452"/>
            </a:xfrm>
            <a:prstGeom prst="rect">
              <a:avLst/>
            </a:prstGeom>
          </p:spPr>
        </p:pic>
        <p:cxnSp>
          <p:nvCxnSpPr>
            <p:cNvPr id="224" name="Connettore 1 26">
              <a:extLst>
                <a:ext uri="{FF2B5EF4-FFF2-40B4-BE49-F238E27FC236}">
                  <a16:creationId xmlns="" xmlns:a16="http://schemas.microsoft.com/office/drawing/2014/main" id="{EE47EFA6-FA10-44EF-A73E-1183FDFCEE08}"/>
                </a:ext>
              </a:extLst>
            </p:cNvPr>
            <p:cNvCxnSpPr/>
            <p:nvPr/>
          </p:nvCxnSpPr>
          <p:spPr>
            <a:xfrm flipH="1">
              <a:off x="4968865" y="2719720"/>
              <a:ext cx="1374785" cy="762934"/>
            </a:xfrm>
            <a:prstGeom prst="line">
              <a:avLst/>
            </a:prstGeom>
            <a:ln w="285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Connettore 1 27">
              <a:extLst>
                <a:ext uri="{FF2B5EF4-FFF2-40B4-BE49-F238E27FC236}">
                  <a16:creationId xmlns="" xmlns:a16="http://schemas.microsoft.com/office/drawing/2014/main" id="{31A94C0C-DA1B-41C3-A3CA-6D53038D1F9A}"/>
                </a:ext>
              </a:extLst>
            </p:cNvPr>
            <p:cNvCxnSpPr/>
            <p:nvPr/>
          </p:nvCxnSpPr>
          <p:spPr>
            <a:xfrm flipH="1">
              <a:off x="5503305" y="3478296"/>
              <a:ext cx="1116570" cy="1299245"/>
            </a:xfrm>
            <a:prstGeom prst="line">
              <a:avLst/>
            </a:prstGeom>
            <a:ln w="285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Rettangolo arrotondato 2"/>
          <p:cNvSpPr/>
          <p:nvPr/>
        </p:nvSpPr>
        <p:spPr>
          <a:xfrm>
            <a:off x="203311" y="809987"/>
            <a:ext cx="5226528" cy="1998809"/>
          </a:xfrm>
          <a:prstGeom prst="roundRec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CasellaDiTesto 3"/>
          <p:cNvSpPr txBox="1"/>
          <p:nvPr/>
        </p:nvSpPr>
        <p:spPr>
          <a:xfrm>
            <a:off x="520038" y="2547602"/>
            <a:ext cx="291537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100" b="1" i="1" dirty="0">
                <a:solidFill>
                  <a:schemeClr val="accent5">
                    <a:lumMod val="50000"/>
                  </a:schemeClr>
                </a:solidFill>
              </a:rPr>
              <a:t>BARRIERA DI FILTRAZIONE GLOMERULARE</a:t>
            </a:r>
          </a:p>
        </p:txBody>
      </p:sp>
    </p:spTree>
    <p:extLst>
      <p:ext uri="{BB962C8B-B14F-4D97-AF65-F5344CB8AC3E}">
        <p14:creationId xmlns:p14="http://schemas.microsoft.com/office/powerpoint/2010/main" val="3857999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sellaDiTesto 7">
            <a:extLst>
              <a:ext uri="{FF2B5EF4-FFF2-40B4-BE49-F238E27FC236}">
                <a16:creationId xmlns="" xmlns:a16="http://schemas.microsoft.com/office/drawing/2014/main" id="{33BC9428-DCFB-4D72-8049-8EC38D78134A}"/>
              </a:ext>
            </a:extLst>
          </p:cNvPr>
          <p:cNvSpPr txBox="1"/>
          <p:nvPr/>
        </p:nvSpPr>
        <p:spPr>
          <a:xfrm>
            <a:off x="228600" y="101311"/>
            <a:ext cx="1112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i="1" dirty="0">
                <a:solidFill>
                  <a:schemeClr val="accent5">
                    <a:lumMod val="50000"/>
                  </a:schemeClr>
                </a:solidFill>
              </a:rPr>
              <a:t>APPROCCIO METODOLOGICO</a:t>
            </a:r>
          </a:p>
        </p:txBody>
      </p:sp>
      <p:cxnSp>
        <p:nvCxnSpPr>
          <p:cNvPr id="14" name="Connettore diritto 13">
            <a:extLst>
              <a:ext uri="{FF2B5EF4-FFF2-40B4-BE49-F238E27FC236}">
                <a16:creationId xmlns="" xmlns:a16="http://schemas.microsoft.com/office/drawing/2014/main" id="{D0CE6CED-4C84-4800-82BD-E458B1069F1D}"/>
              </a:ext>
            </a:extLst>
          </p:cNvPr>
          <p:cNvCxnSpPr/>
          <p:nvPr/>
        </p:nvCxnSpPr>
        <p:spPr>
          <a:xfrm>
            <a:off x="390974" y="563977"/>
            <a:ext cx="111633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Diagram 1">
            <a:extLst>
              <a:ext uri="{FF2B5EF4-FFF2-40B4-BE49-F238E27FC236}">
                <a16:creationId xmlns="" xmlns:a16="http://schemas.microsoft.com/office/drawing/2014/main" id="{AF8DB07A-C7E8-436D-BE1C-6D040314C98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64001766"/>
              </p:ext>
            </p:extLst>
          </p:nvPr>
        </p:nvGraphicFramePr>
        <p:xfrm>
          <a:off x="514350" y="527366"/>
          <a:ext cx="10839450" cy="57310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43781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11670CBB96F6CA4DB65262900CFE132B" ma:contentTypeVersion="12" ma:contentTypeDescription="Creare un nuovo documento." ma:contentTypeScope="" ma:versionID="a9547301068c4a51d8fc07a68f867cb9">
  <xsd:schema xmlns:xsd="http://www.w3.org/2001/XMLSchema" xmlns:xs="http://www.w3.org/2001/XMLSchema" xmlns:p="http://schemas.microsoft.com/office/2006/metadata/properties" xmlns:ns2="a132fbb7-b71c-4ed5-9e28-4b1e37ad032c" xmlns:ns3="4aedc69c-69ec-40fc-8bf0-0d01cc85ad03" targetNamespace="http://schemas.microsoft.com/office/2006/metadata/properties" ma:root="true" ma:fieldsID="af0832fd3f40ea4a5536899dde1c5cb1" ns2:_="" ns3:_="">
    <xsd:import namespace="a132fbb7-b71c-4ed5-9e28-4b1e37ad032c"/>
    <xsd:import namespace="4aedc69c-69ec-40fc-8bf0-0d01cc85ad0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32fbb7-b71c-4ed5-9e28-4b1e37ad032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edc69c-69ec-40fc-8bf0-0d01cc85ad0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574B2DA-0BE7-4219-B536-957CF1FBBC3C}">
  <ds:schemaRefs>
    <ds:schemaRef ds:uri="4aedc69c-69ec-40fc-8bf0-0d01cc85ad03"/>
    <ds:schemaRef ds:uri="http://purl.org/dc/terms/"/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a132fbb7-b71c-4ed5-9e28-4b1e37ad032c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A7C8D062-BB45-42BB-99E3-98AC2302F71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EEA6357-BB23-4D8D-9A49-FA213122AFA1}">
  <ds:schemaRefs>
    <ds:schemaRef ds:uri="4aedc69c-69ec-40fc-8bf0-0d01cc85ad03"/>
    <ds:schemaRef ds:uri="a132fbb7-b71c-4ed5-9e28-4b1e37ad032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398</Words>
  <Application>Microsoft Office PowerPoint</Application>
  <PresentationFormat>Widescreen</PresentationFormat>
  <Paragraphs>71</Paragraphs>
  <Slides>3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9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13" baseType="lpstr">
      <vt:lpstr>ＭＳ Ｐゴシック</vt:lpstr>
      <vt:lpstr>Arial</vt:lpstr>
      <vt:lpstr>Book Antiqua</vt:lpstr>
      <vt:lpstr>Bradley Hand ITC</vt:lpstr>
      <vt:lpstr>Calibri</vt:lpstr>
      <vt:lpstr>Calibri Light</vt:lpstr>
      <vt:lpstr>Century Gothic</vt:lpstr>
      <vt:lpstr>Verdana</vt:lpstr>
      <vt:lpstr>Wingdings</vt:lpstr>
      <vt:lpstr>Tema di Office</vt:lpstr>
      <vt:lpstr>Presentazione standard di PowerPoint</vt:lpstr>
      <vt:lpstr>Presentazione standard di PowerPoint</vt:lpstr>
      <vt:lpstr>Presentazione standard di PowerPoint</vt:lpstr>
    </vt:vector>
  </TitlesOfParts>
  <Company>Regione Lombardia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Paola Maria Cristina Bello</dc:creator>
  <cp:lastModifiedBy>Admin</cp:lastModifiedBy>
  <cp:revision>113</cp:revision>
  <cp:lastPrinted>2020-01-10T17:26:51Z</cp:lastPrinted>
  <dcterms:created xsi:type="dcterms:W3CDTF">2019-01-16T10:58:29Z</dcterms:created>
  <dcterms:modified xsi:type="dcterms:W3CDTF">2021-06-08T07:44:15Z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0x01010011670CBB96F6CA4DB65262900CFE132B</vt:lpwstr>
  </property>
</Properties>
</file>